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8" r:id="rId3"/>
    <p:sldId id="259" r:id="rId4"/>
    <p:sldId id="260" r:id="rId5"/>
    <p:sldId id="261" r:id="rId6"/>
    <p:sldId id="312" r:id="rId7"/>
    <p:sldId id="313" r:id="rId8"/>
    <p:sldId id="314" r:id="rId9"/>
    <p:sldId id="263" r:id="rId10"/>
    <p:sldId id="319" r:id="rId11"/>
    <p:sldId id="328" r:id="rId12"/>
    <p:sldId id="327" r:id="rId13"/>
    <p:sldId id="326" r:id="rId14"/>
    <p:sldId id="325" r:id="rId15"/>
    <p:sldId id="324" r:id="rId16"/>
    <p:sldId id="323" r:id="rId17"/>
    <p:sldId id="322" r:id="rId18"/>
    <p:sldId id="321" r:id="rId19"/>
    <p:sldId id="320" r:id="rId20"/>
    <p:sldId id="331" r:id="rId21"/>
    <p:sldId id="332" r:id="rId22"/>
    <p:sldId id="267" r:id="rId23"/>
  </p:sldIdLst>
  <p:sldSz cx="9144000" cy="5143500" type="screen16x9"/>
  <p:notesSz cx="6858000" cy="9144000"/>
  <p:embeddedFontLst>
    <p:embeddedFont>
      <p:font typeface="Nanum Gothic" panose="020B0604020202020204" charset="-127"/>
      <p:regular r:id="rId25"/>
      <p:bold r:id="rId26"/>
    </p:embeddedFont>
    <p:embeddedFont>
      <p:font typeface="Consolas" panose="020B0609020204030204" pitchFamily="49"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ExtraBold" panose="00000900000000000000" pitchFamily="2" charset="0"/>
      <p:bold r:id="rId35"/>
      <p:boldItalic r:id="rId36"/>
    </p:embeddedFont>
    <p:embeddedFont>
      <p:font typeface="Nunito" pitchFamily="2" charset="0"/>
      <p:regular r:id="rId37"/>
      <p:bold r:id="rId38"/>
      <p:italic r:id="rId39"/>
      <p:boldItalic r:id="rId40"/>
    </p:embeddedFont>
    <p:embeddedFont>
      <p:font typeface="Nunito Medium"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C411B8-3EFA-4537-B65B-05243300B3DF}">
  <a:tblStyle styleId="{02C411B8-3EFA-4537-B65B-05243300B3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491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2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307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54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99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44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464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108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39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78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bee41f1aa_0_27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bee41f1aa_0_27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836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a8596d4f5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a8596d4f5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11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3a4aff8b98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3a4aff8b98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a4aff8b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a4aff8b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a8596d4f5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a8596d4f5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a4aff8b98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a4aff8b98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a8596d4f5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a8596d4f5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76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a4aff8b98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a4aff8b98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794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a8596d4f5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a8596d4f5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345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a4aff8b9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a4aff8b9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75300" y="829149"/>
            <a:ext cx="6593400" cy="177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4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480100" y="2759713"/>
            <a:ext cx="4183800" cy="2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i="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59"/>
        <p:cNvGrpSpPr/>
        <p:nvPr/>
      </p:nvGrpSpPr>
      <p:grpSpPr>
        <a:xfrm>
          <a:off x="0" y="0"/>
          <a:ext cx="0" cy="0"/>
          <a:chOff x="0" y="0"/>
          <a:chExt cx="0" cy="0"/>
        </a:xfrm>
      </p:grpSpPr>
      <p:grpSp>
        <p:nvGrpSpPr>
          <p:cNvPr id="260" name="Google Shape;260;p36"/>
          <p:cNvGrpSpPr/>
          <p:nvPr/>
        </p:nvGrpSpPr>
        <p:grpSpPr>
          <a:xfrm rot="5400000">
            <a:off x="6861422" y="2782455"/>
            <a:ext cx="1664472" cy="3380501"/>
            <a:chOff x="7681603" y="-387311"/>
            <a:chExt cx="1692396" cy="3649861"/>
          </a:xfrm>
        </p:grpSpPr>
        <p:sp>
          <p:nvSpPr>
            <p:cNvPr id="261" name="Google Shape;261;p36"/>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6"/>
          <p:cNvSpPr/>
          <p:nvPr/>
        </p:nvSpPr>
        <p:spPr>
          <a:xfrm>
            <a:off x="6684475" y="346647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8143314" y="2494103"/>
            <a:ext cx="1128125" cy="26734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p:nvPr/>
        </p:nvSpPr>
        <p:spPr>
          <a:xfrm>
            <a:off x="8080306" y="2581135"/>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6"/>
          <p:cNvSpPr/>
          <p:nvPr/>
        </p:nvSpPr>
        <p:spPr>
          <a:xfrm flipH="1">
            <a:off x="7670468" y="3084434"/>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6"/>
          <p:cNvGrpSpPr/>
          <p:nvPr/>
        </p:nvGrpSpPr>
        <p:grpSpPr>
          <a:xfrm rot="-5400000" flipH="1">
            <a:off x="491847" y="2869480"/>
            <a:ext cx="1664472" cy="3380501"/>
            <a:chOff x="7681603" y="-387311"/>
            <a:chExt cx="1692396" cy="3649861"/>
          </a:xfrm>
        </p:grpSpPr>
        <p:sp>
          <p:nvSpPr>
            <p:cNvPr id="268" name="Google Shape;268;p36"/>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6"/>
          <p:cNvSpPr/>
          <p:nvPr/>
        </p:nvSpPr>
        <p:spPr>
          <a:xfrm flipH="1">
            <a:off x="112688" y="239372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flipH="1">
            <a:off x="2002394" y="4447901"/>
            <a:ext cx="1433230" cy="3396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flipH="1">
            <a:off x="236481" y="2668160"/>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937436" y="3171459"/>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68050" y="1517694"/>
            <a:ext cx="5564700" cy="916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3200"/>
              <a:buNone/>
              <a:defRPr sz="5900" b="1">
                <a:latin typeface="Montserrat"/>
                <a:ea typeface="Montserrat"/>
                <a:cs typeface="Montserrat"/>
                <a:sym typeface="Montserrat"/>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a:endParaRPr/>
          </a:p>
        </p:txBody>
      </p:sp>
      <p:sp>
        <p:nvSpPr>
          <p:cNvPr id="13" name="Google Shape;13;p3"/>
          <p:cNvSpPr txBox="1">
            <a:spLocks noGrp="1"/>
          </p:cNvSpPr>
          <p:nvPr>
            <p:ph type="title" idx="2" hasCustomPrompt="1"/>
          </p:nvPr>
        </p:nvSpPr>
        <p:spPr>
          <a:xfrm>
            <a:off x="7236246" y="539499"/>
            <a:ext cx="1196400" cy="74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5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4" name="Google Shape;14;p3"/>
          <p:cNvSpPr txBox="1">
            <a:spLocks noGrp="1"/>
          </p:cNvSpPr>
          <p:nvPr>
            <p:ph type="subTitle" idx="1"/>
          </p:nvPr>
        </p:nvSpPr>
        <p:spPr>
          <a:xfrm>
            <a:off x="4004046" y="2837213"/>
            <a:ext cx="4183800" cy="309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200"/>
              <a:buNone/>
              <a:defRPr sz="1600" i="0">
                <a:solidFill>
                  <a:schemeClr val="lt1"/>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3225" y="566047"/>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7"/>
          <p:cNvSpPr txBox="1">
            <a:spLocks noGrp="1"/>
          </p:cNvSpPr>
          <p:nvPr>
            <p:ph type="body" idx="1"/>
          </p:nvPr>
        </p:nvSpPr>
        <p:spPr>
          <a:xfrm>
            <a:off x="713100" y="2224475"/>
            <a:ext cx="3858900" cy="19293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39" name="Google Shape;39;p7"/>
          <p:cNvSpPr/>
          <p:nvPr/>
        </p:nvSpPr>
        <p:spPr>
          <a:xfrm rot="5400000">
            <a:off x="-1187550" y="3012084"/>
            <a:ext cx="3801558" cy="836538"/>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8222219" y="1996912"/>
            <a:ext cx="1402567" cy="33239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1684950" y="539500"/>
            <a:ext cx="5774100" cy="174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2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a:endParaRPr/>
          </a:p>
        </p:txBody>
      </p:sp>
      <p:sp>
        <p:nvSpPr>
          <p:cNvPr id="45" name="Google Shape;45;p9"/>
          <p:cNvSpPr txBox="1">
            <a:spLocks noGrp="1"/>
          </p:cNvSpPr>
          <p:nvPr>
            <p:ph type="subTitle" idx="1"/>
          </p:nvPr>
        </p:nvSpPr>
        <p:spPr>
          <a:xfrm>
            <a:off x="1684950" y="2376550"/>
            <a:ext cx="5774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46" name="Google Shape;46;p9"/>
          <p:cNvSpPr/>
          <p:nvPr/>
        </p:nvSpPr>
        <p:spPr>
          <a:xfrm flipH="1">
            <a:off x="-560598" y="1012987"/>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6975937" y="1011490"/>
            <a:ext cx="2884572" cy="63469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flipH="1">
            <a:off x="-716513" y="1011490"/>
            <a:ext cx="2884572" cy="63469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flipH="1">
            <a:off x="8100874" y="338550"/>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3"/>
          <p:cNvSpPr txBox="1">
            <a:spLocks noGrp="1"/>
          </p:cNvSpPr>
          <p:nvPr>
            <p:ph type="title" idx="2" hasCustomPrompt="1"/>
          </p:nvPr>
        </p:nvSpPr>
        <p:spPr>
          <a:xfrm>
            <a:off x="713430" y="1565731"/>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5" name="Google Shape;65;p13"/>
          <p:cNvSpPr txBox="1">
            <a:spLocks noGrp="1"/>
          </p:cNvSpPr>
          <p:nvPr>
            <p:ph type="subTitle" idx="1"/>
          </p:nvPr>
        </p:nvSpPr>
        <p:spPr>
          <a:xfrm>
            <a:off x="713430" y="1940638"/>
            <a:ext cx="2525700" cy="365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66" name="Google Shape;66;p13"/>
          <p:cNvSpPr txBox="1">
            <a:spLocks noGrp="1"/>
          </p:cNvSpPr>
          <p:nvPr>
            <p:ph type="subTitle" idx="3"/>
          </p:nvPr>
        </p:nvSpPr>
        <p:spPr>
          <a:xfrm>
            <a:off x="713430" y="2251704"/>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67" name="Google Shape;67;p13"/>
          <p:cNvSpPr txBox="1">
            <a:spLocks noGrp="1"/>
          </p:cNvSpPr>
          <p:nvPr>
            <p:ph type="title" idx="4" hasCustomPrompt="1"/>
          </p:nvPr>
        </p:nvSpPr>
        <p:spPr>
          <a:xfrm>
            <a:off x="4185104" y="1565738"/>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3"/>
          <p:cNvSpPr txBox="1">
            <a:spLocks noGrp="1"/>
          </p:cNvSpPr>
          <p:nvPr>
            <p:ph type="subTitle" idx="5"/>
          </p:nvPr>
        </p:nvSpPr>
        <p:spPr>
          <a:xfrm>
            <a:off x="4185304" y="1940643"/>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69" name="Google Shape;69;p13"/>
          <p:cNvSpPr txBox="1">
            <a:spLocks noGrp="1"/>
          </p:cNvSpPr>
          <p:nvPr>
            <p:ph type="subTitle" idx="6"/>
          </p:nvPr>
        </p:nvSpPr>
        <p:spPr>
          <a:xfrm>
            <a:off x="4185304" y="2251709"/>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0" name="Google Shape;70;p13"/>
          <p:cNvSpPr txBox="1">
            <a:spLocks noGrp="1"/>
          </p:cNvSpPr>
          <p:nvPr>
            <p:ph type="title" idx="7" hasCustomPrompt="1"/>
          </p:nvPr>
        </p:nvSpPr>
        <p:spPr>
          <a:xfrm>
            <a:off x="2449267" y="3134697"/>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1" name="Google Shape;71;p13"/>
          <p:cNvSpPr txBox="1">
            <a:spLocks noGrp="1"/>
          </p:cNvSpPr>
          <p:nvPr>
            <p:ph type="subTitle" idx="8"/>
          </p:nvPr>
        </p:nvSpPr>
        <p:spPr>
          <a:xfrm>
            <a:off x="2449367" y="3509604"/>
            <a:ext cx="25257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72" name="Google Shape;72;p13"/>
          <p:cNvSpPr txBox="1">
            <a:spLocks noGrp="1"/>
          </p:cNvSpPr>
          <p:nvPr>
            <p:ph type="subTitle" idx="9"/>
          </p:nvPr>
        </p:nvSpPr>
        <p:spPr>
          <a:xfrm>
            <a:off x="2449367" y="3820670"/>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73" name="Google Shape;73;p13"/>
          <p:cNvSpPr txBox="1">
            <a:spLocks noGrp="1"/>
          </p:cNvSpPr>
          <p:nvPr>
            <p:ph type="title" idx="13" hasCustomPrompt="1"/>
          </p:nvPr>
        </p:nvSpPr>
        <p:spPr>
          <a:xfrm>
            <a:off x="5913441" y="3139001"/>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74" name="Google Shape;74;p13"/>
          <p:cNvSpPr txBox="1">
            <a:spLocks noGrp="1"/>
          </p:cNvSpPr>
          <p:nvPr>
            <p:ph type="subTitle" idx="14"/>
          </p:nvPr>
        </p:nvSpPr>
        <p:spPr>
          <a:xfrm>
            <a:off x="5913441" y="3513906"/>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75" name="Google Shape;75;p13"/>
          <p:cNvSpPr txBox="1">
            <a:spLocks noGrp="1"/>
          </p:cNvSpPr>
          <p:nvPr>
            <p:ph type="subTitle" idx="15"/>
          </p:nvPr>
        </p:nvSpPr>
        <p:spPr>
          <a:xfrm>
            <a:off x="5913441" y="3824971"/>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713225" y="1680238"/>
            <a:ext cx="5577900" cy="12801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400" b="0">
                <a:solidFill>
                  <a:schemeClr val="dk1"/>
                </a:solidFill>
                <a:latin typeface="Nanum Gothic"/>
                <a:ea typeface="Nanum Gothic"/>
                <a:cs typeface="Nanum Gothic"/>
                <a:sym typeface="Nanum Gothic"/>
              </a:defRPr>
            </a:lvl1pPr>
            <a:lvl2pPr lvl="1">
              <a:spcBef>
                <a:spcPts val="0"/>
              </a:spcBef>
              <a:spcAft>
                <a:spcPts val="0"/>
              </a:spcAft>
              <a:buSzPts val="2100"/>
              <a:buNone/>
              <a:defRPr sz="2100">
                <a:latin typeface="Nunito Medium"/>
                <a:ea typeface="Nunito Medium"/>
                <a:cs typeface="Nunito Medium"/>
                <a:sym typeface="Nunito Medium"/>
              </a:defRPr>
            </a:lvl2pPr>
            <a:lvl3pPr lvl="2">
              <a:spcBef>
                <a:spcPts val="0"/>
              </a:spcBef>
              <a:spcAft>
                <a:spcPts val="0"/>
              </a:spcAft>
              <a:buSzPts val="2100"/>
              <a:buNone/>
              <a:defRPr sz="2100">
                <a:latin typeface="Nunito Medium"/>
                <a:ea typeface="Nunito Medium"/>
                <a:cs typeface="Nunito Medium"/>
                <a:sym typeface="Nunito Medium"/>
              </a:defRPr>
            </a:lvl3pPr>
            <a:lvl4pPr lvl="3">
              <a:spcBef>
                <a:spcPts val="0"/>
              </a:spcBef>
              <a:spcAft>
                <a:spcPts val="0"/>
              </a:spcAft>
              <a:buSzPts val="2100"/>
              <a:buNone/>
              <a:defRPr sz="2100">
                <a:latin typeface="Nunito Medium"/>
                <a:ea typeface="Nunito Medium"/>
                <a:cs typeface="Nunito Medium"/>
                <a:sym typeface="Nunito Medium"/>
              </a:defRPr>
            </a:lvl4pPr>
            <a:lvl5pPr lvl="4">
              <a:spcBef>
                <a:spcPts val="0"/>
              </a:spcBef>
              <a:spcAft>
                <a:spcPts val="0"/>
              </a:spcAft>
              <a:buSzPts val="2100"/>
              <a:buNone/>
              <a:defRPr sz="2100">
                <a:latin typeface="Nunito Medium"/>
                <a:ea typeface="Nunito Medium"/>
                <a:cs typeface="Nunito Medium"/>
                <a:sym typeface="Nunito Medium"/>
              </a:defRPr>
            </a:lvl5pPr>
            <a:lvl6pPr lvl="5">
              <a:spcBef>
                <a:spcPts val="0"/>
              </a:spcBef>
              <a:spcAft>
                <a:spcPts val="0"/>
              </a:spcAft>
              <a:buSzPts val="2100"/>
              <a:buNone/>
              <a:defRPr sz="2100">
                <a:latin typeface="Nunito Medium"/>
                <a:ea typeface="Nunito Medium"/>
                <a:cs typeface="Nunito Medium"/>
                <a:sym typeface="Nunito Medium"/>
              </a:defRPr>
            </a:lvl6pPr>
            <a:lvl7pPr lvl="6">
              <a:spcBef>
                <a:spcPts val="0"/>
              </a:spcBef>
              <a:spcAft>
                <a:spcPts val="0"/>
              </a:spcAft>
              <a:buSzPts val="2100"/>
              <a:buNone/>
              <a:defRPr sz="2100">
                <a:latin typeface="Nunito Medium"/>
                <a:ea typeface="Nunito Medium"/>
                <a:cs typeface="Nunito Medium"/>
                <a:sym typeface="Nunito Medium"/>
              </a:defRPr>
            </a:lvl7pPr>
            <a:lvl8pPr lvl="7">
              <a:spcBef>
                <a:spcPts val="0"/>
              </a:spcBef>
              <a:spcAft>
                <a:spcPts val="0"/>
              </a:spcAft>
              <a:buSzPts val="2100"/>
              <a:buNone/>
              <a:defRPr sz="2100">
                <a:latin typeface="Nunito Medium"/>
                <a:ea typeface="Nunito Medium"/>
                <a:cs typeface="Nunito Medium"/>
                <a:sym typeface="Nunito Medium"/>
              </a:defRPr>
            </a:lvl8pPr>
            <a:lvl9pPr lvl="8">
              <a:spcBef>
                <a:spcPts val="0"/>
              </a:spcBef>
              <a:spcAft>
                <a:spcPts val="0"/>
              </a:spcAft>
              <a:buSzPts val="2100"/>
              <a:buNone/>
              <a:defRPr sz="2100">
                <a:latin typeface="Nunito Medium"/>
                <a:ea typeface="Nunito Medium"/>
                <a:cs typeface="Nunito Medium"/>
                <a:sym typeface="Nunito Medium"/>
              </a:defRPr>
            </a:lvl9pPr>
          </a:lstStyle>
          <a:p>
            <a:endParaRPr/>
          </a:p>
        </p:txBody>
      </p:sp>
      <p:sp>
        <p:nvSpPr>
          <p:cNvPr id="109" name="Google Shape;109;p19"/>
          <p:cNvSpPr txBox="1">
            <a:spLocks noGrp="1"/>
          </p:cNvSpPr>
          <p:nvPr>
            <p:ph type="title" idx="2"/>
          </p:nvPr>
        </p:nvSpPr>
        <p:spPr>
          <a:xfrm>
            <a:off x="713225" y="3030350"/>
            <a:ext cx="3327300" cy="43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21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a:endParaRPr/>
          </a:p>
        </p:txBody>
      </p:sp>
      <p:sp>
        <p:nvSpPr>
          <p:cNvPr id="110" name="Google Shape;110;p19"/>
          <p:cNvSpPr/>
          <p:nvPr/>
        </p:nvSpPr>
        <p:spPr>
          <a:xfrm rot="5400000" flipH="1">
            <a:off x="-1408288" y="1569599"/>
            <a:ext cx="4287981" cy="94357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37"/>
        <p:cNvGrpSpPr/>
        <p:nvPr/>
      </p:nvGrpSpPr>
      <p:grpSpPr>
        <a:xfrm>
          <a:off x="0" y="0"/>
          <a:ext cx="0" cy="0"/>
          <a:chOff x="0" y="0"/>
          <a:chExt cx="0" cy="0"/>
        </a:xfrm>
      </p:grpSpPr>
      <p:sp>
        <p:nvSpPr>
          <p:cNvPr id="138" name="Google Shape;138;p23"/>
          <p:cNvSpPr txBox="1">
            <a:spLocks noGrp="1"/>
          </p:cNvSpPr>
          <p:nvPr>
            <p:ph type="subTitle" idx="1"/>
          </p:nvPr>
        </p:nvSpPr>
        <p:spPr>
          <a:xfrm>
            <a:off x="107307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39" name="Google Shape;139;p23"/>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40" name="Google Shape;140;p23"/>
          <p:cNvSpPr txBox="1">
            <a:spLocks noGrp="1"/>
          </p:cNvSpPr>
          <p:nvPr>
            <p:ph type="subTitle" idx="2"/>
          </p:nvPr>
        </p:nvSpPr>
        <p:spPr>
          <a:xfrm>
            <a:off x="3621000" y="30513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1" name="Google Shape;141;p23"/>
          <p:cNvSpPr txBox="1">
            <a:spLocks noGrp="1"/>
          </p:cNvSpPr>
          <p:nvPr>
            <p:ph type="subTitle" idx="3"/>
          </p:nvPr>
        </p:nvSpPr>
        <p:spPr>
          <a:xfrm>
            <a:off x="616892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2" name="Google Shape;142;p23"/>
          <p:cNvSpPr txBox="1">
            <a:spLocks noGrp="1"/>
          </p:cNvSpPr>
          <p:nvPr>
            <p:ph type="subTitle" idx="4"/>
          </p:nvPr>
        </p:nvSpPr>
        <p:spPr>
          <a:xfrm>
            <a:off x="107307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3" name="Google Shape;143;p23"/>
          <p:cNvSpPr txBox="1">
            <a:spLocks noGrp="1"/>
          </p:cNvSpPr>
          <p:nvPr>
            <p:ph type="subTitle" idx="5"/>
          </p:nvPr>
        </p:nvSpPr>
        <p:spPr>
          <a:xfrm>
            <a:off x="3621000" y="3350561"/>
            <a:ext cx="19020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4" name="Google Shape;144;p23"/>
          <p:cNvSpPr txBox="1">
            <a:spLocks noGrp="1"/>
          </p:cNvSpPr>
          <p:nvPr>
            <p:ph type="subTitle" idx="6"/>
          </p:nvPr>
        </p:nvSpPr>
        <p:spPr>
          <a:xfrm>
            <a:off x="616892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45" name="Google Shape;145;p23"/>
          <p:cNvSpPr/>
          <p:nvPr/>
        </p:nvSpPr>
        <p:spPr>
          <a:xfrm flipH="1">
            <a:off x="-566669"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7049656"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flipH="1">
            <a:off x="7761244" y="4252027"/>
            <a:ext cx="1543267"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flipH="1">
            <a:off x="-470859" y="3673800"/>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52"/>
        <p:cNvGrpSpPr/>
        <p:nvPr/>
      </p:nvGrpSpPr>
      <p:grpSpPr>
        <a:xfrm>
          <a:off x="0" y="0"/>
          <a:ext cx="0" cy="0"/>
          <a:chOff x="0" y="0"/>
          <a:chExt cx="0" cy="0"/>
        </a:xfrm>
      </p:grpSpPr>
      <p:sp>
        <p:nvSpPr>
          <p:cNvPr id="253" name="Google Shape;253;p35"/>
          <p:cNvSpPr/>
          <p:nvPr/>
        </p:nvSpPr>
        <p:spPr>
          <a:xfrm>
            <a:off x="-385204" y="366715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rot="5400000">
            <a:off x="-595110" y="4542839"/>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5"/>
          <p:cNvSpPr/>
          <p:nvPr/>
        </p:nvSpPr>
        <p:spPr>
          <a:xfrm>
            <a:off x="6500221" y="13630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rot="-5400000">
            <a:off x="6521765" y="-107261"/>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5"/>
          <p:cNvSpPr/>
          <p:nvPr/>
        </p:nvSpPr>
        <p:spPr>
          <a:xfrm>
            <a:off x="8059749" y="172697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822949" y="454542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200"/>
              <a:buFont typeface="Montserrat"/>
              <a:buNone/>
              <a:defRPr sz="32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5" r:id="rId7"/>
    <p:sldLayoutId id="2147483669"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284" name="Google Shape;284;p40"/>
          <p:cNvGrpSpPr/>
          <p:nvPr/>
        </p:nvGrpSpPr>
        <p:grpSpPr>
          <a:xfrm>
            <a:off x="-582025" y="-217309"/>
            <a:ext cx="4596223" cy="2142865"/>
            <a:chOff x="-582025" y="-217309"/>
            <a:chExt cx="4596223" cy="2142865"/>
          </a:xfrm>
        </p:grpSpPr>
        <p:sp>
          <p:nvSpPr>
            <p:cNvPr id="285" name="Google Shape;285;p40"/>
            <p:cNvSpPr/>
            <p:nvPr/>
          </p:nvSpPr>
          <p:spPr>
            <a:xfrm rot="10800000">
              <a:off x="-582025" y="-204938"/>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rot="10800000">
              <a:off x="-430480" y="-217309"/>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40"/>
          <p:cNvSpPr/>
          <p:nvPr/>
        </p:nvSpPr>
        <p:spPr>
          <a:xfrm>
            <a:off x="1003800" y="539500"/>
            <a:ext cx="7136400" cy="2466300"/>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0"/>
          <p:cNvSpPr/>
          <p:nvPr/>
        </p:nvSpPr>
        <p:spPr>
          <a:xfrm>
            <a:off x="2480100" y="2760938"/>
            <a:ext cx="41838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txBox="1">
            <a:spLocks noGrp="1"/>
          </p:cNvSpPr>
          <p:nvPr>
            <p:ph type="subTitle" idx="1"/>
          </p:nvPr>
        </p:nvSpPr>
        <p:spPr>
          <a:xfrm>
            <a:off x="2480100" y="2759713"/>
            <a:ext cx="4183800" cy="29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700" dirty="0">
                <a:solidFill>
                  <a:schemeClr val="accent6"/>
                </a:solidFill>
              </a:rPr>
              <a:t>Data Analysis </a:t>
            </a:r>
            <a:endParaRPr sz="1700" dirty="0">
              <a:solidFill>
                <a:schemeClr val="accent6"/>
              </a:solidFill>
            </a:endParaRPr>
          </a:p>
        </p:txBody>
      </p:sp>
      <p:sp>
        <p:nvSpPr>
          <p:cNvPr id="290" name="Google Shape;290;p40"/>
          <p:cNvSpPr txBox="1">
            <a:spLocks noGrp="1"/>
          </p:cNvSpPr>
          <p:nvPr>
            <p:ph type="ctrTitle"/>
          </p:nvPr>
        </p:nvSpPr>
        <p:spPr>
          <a:xfrm>
            <a:off x="1275300" y="829149"/>
            <a:ext cx="6593400" cy="17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700" dirty="0">
                <a:solidFill>
                  <a:schemeClr val="dk1"/>
                </a:solidFill>
              </a:rPr>
              <a:t>Electric Vehicle Population </a:t>
            </a:r>
            <a:endParaRPr sz="5700" dirty="0">
              <a:solidFill>
                <a:schemeClr val="dk1"/>
              </a:solidFill>
            </a:endParaRPr>
          </a:p>
        </p:txBody>
      </p:sp>
      <p:sp>
        <p:nvSpPr>
          <p:cNvPr id="291" name="Google Shape;291;p40"/>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p:nvPr/>
        </p:nvSpPr>
        <p:spPr>
          <a:xfrm>
            <a:off x="7749975" y="1220613"/>
            <a:ext cx="1433613" cy="33973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flipH="1">
            <a:off x="1987044" y="3451679"/>
            <a:ext cx="1433668" cy="339744"/>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0"/>
          <p:cNvSpPr/>
          <p:nvPr/>
        </p:nvSpPr>
        <p:spPr>
          <a:xfrm rot="5400000" flipH="1">
            <a:off x="-1174430" y="1363969"/>
            <a:ext cx="4650477" cy="102328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p:nvPr/>
        </p:nvSpPr>
        <p:spPr>
          <a:xfrm flipH="1">
            <a:off x="2255737" y="40649"/>
            <a:ext cx="1250788" cy="296408"/>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40"/>
          <p:cNvGrpSpPr/>
          <p:nvPr/>
        </p:nvGrpSpPr>
        <p:grpSpPr>
          <a:xfrm>
            <a:off x="3601778" y="2646022"/>
            <a:ext cx="5802645" cy="2629472"/>
            <a:chOff x="3601778" y="2646022"/>
            <a:chExt cx="5802645" cy="2629472"/>
          </a:xfrm>
        </p:grpSpPr>
        <p:sp>
          <p:nvSpPr>
            <p:cNvPr id="299" name="Google Shape;299;p40"/>
            <p:cNvSpPr/>
            <p:nvPr/>
          </p:nvSpPr>
          <p:spPr>
            <a:xfrm>
              <a:off x="4808200" y="3145000"/>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5227742" y="3389493"/>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flipH="1">
              <a:off x="7781086" y="3145011"/>
              <a:ext cx="359112" cy="45720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40"/>
            <p:cNvGrpSpPr/>
            <p:nvPr/>
          </p:nvGrpSpPr>
          <p:grpSpPr>
            <a:xfrm>
              <a:off x="3601778" y="2646022"/>
              <a:ext cx="5360615" cy="2242771"/>
              <a:chOff x="3142804" y="2498247"/>
              <a:chExt cx="5895321" cy="2466481"/>
            </a:xfrm>
          </p:grpSpPr>
          <p:sp>
            <p:nvSpPr>
              <p:cNvPr id="303" name="Google Shape;303;p40"/>
              <p:cNvSpPr/>
              <p:nvPr/>
            </p:nvSpPr>
            <p:spPr>
              <a:xfrm>
                <a:off x="8397025" y="3389500"/>
                <a:ext cx="457200" cy="45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40"/>
              <p:cNvGrpSpPr/>
              <p:nvPr/>
            </p:nvGrpSpPr>
            <p:grpSpPr>
              <a:xfrm flipH="1">
                <a:off x="3142804" y="2498247"/>
                <a:ext cx="5895321" cy="2466481"/>
                <a:chOff x="2" y="-59054"/>
                <a:chExt cx="9363597" cy="3917537"/>
              </a:xfrm>
            </p:grpSpPr>
            <p:sp>
              <p:nvSpPr>
                <p:cNvPr id="305" name="Google Shape;305;p40"/>
                <p:cNvSpPr/>
                <p:nvPr/>
              </p:nvSpPr>
              <p:spPr>
                <a:xfrm>
                  <a:off x="1959561" y="1398769"/>
                  <a:ext cx="7403909" cy="2091785"/>
                </a:xfrm>
                <a:custGeom>
                  <a:avLst/>
                  <a:gdLst/>
                  <a:ahLst/>
                  <a:cxnLst/>
                  <a:rect l="l" t="t" r="r" b="b"/>
                  <a:pathLst>
                    <a:path w="63145" h="17840" extrusionOk="0">
                      <a:moveTo>
                        <a:pt x="27176" y="0"/>
                      </a:moveTo>
                      <a:cubicBezTo>
                        <a:pt x="25084" y="0"/>
                        <a:pt x="22999" y="84"/>
                        <a:pt x="20898" y="390"/>
                      </a:cubicBezTo>
                      <a:cubicBezTo>
                        <a:pt x="18203" y="783"/>
                        <a:pt x="15551" y="1450"/>
                        <a:pt x="12981" y="2349"/>
                      </a:cubicBezTo>
                      <a:cubicBezTo>
                        <a:pt x="11630" y="2821"/>
                        <a:pt x="10275" y="3457"/>
                        <a:pt x="8925" y="4002"/>
                      </a:cubicBezTo>
                      <a:cubicBezTo>
                        <a:pt x="7592" y="4539"/>
                        <a:pt x="6043" y="4745"/>
                        <a:pt x="4792" y="5445"/>
                      </a:cubicBezTo>
                      <a:cubicBezTo>
                        <a:pt x="4181" y="5785"/>
                        <a:pt x="3613" y="6200"/>
                        <a:pt x="3113" y="6676"/>
                      </a:cubicBezTo>
                      <a:cubicBezTo>
                        <a:pt x="3017" y="6768"/>
                        <a:pt x="2923" y="6861"/>
                        <a:pt x="2833" y="6956"/>
                      </a:cubicBezTo>
                      <a:cubicBezTo>
                        <a:pt x="2363" y="7452"/>
                        <a:pt x="1969" y="8010"/>
                        <a:pt x="1672" y="8624"/>
                      </a:cubicBezTo>
                      <a:cubicBezTo>
                        <a:pt x="1477" y="9028"/>
                        <a:pt x="1323" y="9456"/>
                        <a:pt x="1224" y="9907"/>
                      </a:cubicBezTo>
                      <a:cubicBezTo>
                        <a:pt x="947" y="11158"/>
                        <a:pt x="655" y="12408"/>
                        <a:pt x="373" y="13661"/>
                      </a:cubicBezTo>
                      <a:cubicBezTo>
                        <a:pt x="0" y="15322"/>
                        <a:pt x="1493" y="16187"/>
                        <a:pt x="3359" y="16663"/>
                      </a:cubicBezTo>
                      <a:cubicBezTo>
                        <a:pt x="5223" y="17140"/>
                        <a:pt x="17769" y="17839"/>
                        <a:pt x="17769" y="17839"/>
                      </a:cubicBezTo>
                      <a:lnTo>
                        <a:pt x="61256" y="17839"/>
                      </a:lnTo>
                      <a:cubicBezTo>
                        <a:pt x="62299" y="17839"/>
                        <a:pt x="63144" y="16994"/>
                        <a:pt x="63144" y="15951"/>
                      </a:cubicBezTo>
                      <a:lnTo>
                        <a:pt x="63144" y="12677"/>
                      </a:lnTo>
                      <a:cubicBezTo>
                        <a:pt x="63144" y="11444"/>
                        <a:pt x="62466" y="10310"/>
                        <a:pt x="61379" y="9726"/>
                      </a:cubicBezTo>
                      <a:cubicBezTo>
                        <a:pt x="58723" y="8297"/>
                        <a:pt x="52786" y="6231"/>
                        <a:pt x="47267" y="6166"/>
                      </a:cubicBezTo>
                      <a:cubicBezTo>
                        <a:pt x="41012" y="2854"/>
                        <a:pt x="35396" y="166"/>
                        <a:pt x="31433" y="72"/>
                      </a:cubicBezTo>
                      <a:cubicBezTo>
                        <a:pt x="30006" y="39"/>
                        <a:pt x="28589" y="0"/>
                        <a:pt x="27176" y="0"/>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2852690" y="2628297"/>
                  <a:ext cx="5726964" cy="1087048"/>
                </a:xfrm>
                <a:custGeom>
                  <a:avLst/>
                  <a:gdLst/>
                  <a:ahLst/>
                  <a:cxnLst/>
                  <a:rect l="l" t="t" r="r" b="b"/>
                  <a:pathLst>
                    <a:path w="48843" h="9271" extrusionOk="0">
                      <a:moveTo>
                        <a:pt x="5230" y="312"/>
                      </a:moveTo>
                      <a:cubicBezTo>
                        <a:pt x="5130" y="312"/>
                        <a:pt x="2986" y="942"/>
                        <a:pt x="2986" y="942"/>
                      </a:cubicBezTo>
                      <a:lnTo>
                        <a:pt x="1306" y="2115"/>
                      </a:lnTo>
                      <a:lnTo>
                        <a:pt x="0" y="4415"/>
                      </a:lnTo>
                      <a:lnTo>
                        <a:pt x="0" y="6669"/>
                      </a:lnTo>
                      <a:cubicBezTo>
                        <a:pt x="889" y="6743"/>
                        <a:pt x="1844" y="6815"/>
                        <a:pt x="2798" y="6884"/>
                      </a:cubicBezTo>
                      <a:cubicBezTo>
                        <a:pt x="3533" y="8302"/>
                        <a:pt x="5014" y="9270"/>
                        <a:pt x="6720" y="9270"/>
                      </a:cubicBezTo>
                      <a:cubicBezTo>
                        <a:pt x="8231" y="9270"/>
                        <a:pt x="9565" y="8511"/>
                        <a:pt x="10361" y="7353"/>
                      </a:cubicBezTo>
                      <a:lnTo>
                        <a:pt x="10880" y="7353"/>
                      </a:lnTo>
                      <a:cubicBezTo>
                        <a:pt x="10931" y="7208"/>
                        <a:pt x="10975" y="7058"/>
                        <a:pt x="10975" y="6968"/>
                      </a:cubicBezTo>
                      <a:cubicBezTo>
                        <a:pt x="10975" y="6747"/>
                        <a:pt x="11136" y="5847"/>
                        <a:pt x="11136" y="5602"/>
                      </a:cubicBezTo>
                      <a:cubicBezTo>
                        <a:pt x="11136" y="5560"/>
                        <a:pt x="11123" y="5498"/>
                        <a:pt x="11100" y="5421"/>
                      </a:cubicBezTo>
                      <a:cubicBezTo>
                        <a:pt x="11124" y="5235"/>
                        <a:pt x="11136" y="5047"/>
                        <a:pt x="11136" y="4854"/>
                      </a:cubicBezTo>
                      <a:cubicBezTo>
                        <a:pt x="11136" y="2706"/>
                        <a:pt x="9601" y="917"/>
                        <a:pt x="7568" y="521"/>
                      </a:cubicBezTo>
                      <a:cubicBezTo>
                        <a:pt x="7519" y="487"/>
                        <a:pt x="7489" y="467"/>
                        <a:pt x="7489" y="467"/>
                      </a:cubicBezTo>
                      <a:cubicBezTo>
                        <a:pt x="7489" y="467"/>
                        <a:pt x="5331" y="312"/>
                        <a:pt x="5230" y="312"/>
                      </a:cubicBezTo>
                      <a:close/>
                      <a:moveTo>
                        <a:pt x="41958" y="1"/>
                      </a:moveTo>
                      <a:lnTo>
                        <a:pt x="40964" y="610"/>
                      </a:lnTo>
                      <a:cubicBezTo>
                        <a:pt x="39604" y="999"/>
                        <a:pt x="38515" y="2023"/>
                        <a:pt x="38033" y="3342"/>
                      </a:cubicBezTo>
                      <a:lnTo>
                        <a:pt x="37838" y="3612"/>
                      </a:lnTo>
                      <a:lnTo>
                        <a:pt x="37802" y="4295"/>
                      </a:lnTo>
                      <a:cubicBezTo>
                        <a:pt x="37780" y="4478"/>
                        <a:pt x="37767" y="4665"/>
                        <a:pt x="37767" y="4854"/>
                      </a:cubicBezTo>
                      <a:cubicBezTo>
                        <a:pt x="37767" y="4893"/>
                        <a:pt x="37768" y="4931"/>
                        <a:pt x="37768" y="4968"/>
                      </a:cubicBezTo>
                      <a:lnTo>
                        <a:pt x="37713" y="6087"/>
                      </a:lnTo>
                      <a:lnTo>
                        <a:pt x="37965" y="7353"/>
                      </a:lnTo>
                      <a:lnTo>
                        <a:pt x="38543" y="7353"/>
                      </a:lnTo>
                      <a:cubicBezTo>
                        <a:pt x="39339" y="8511"/>
                        <a:pt x="40672" y="9270"/>
                        <a:pt x="42184" y="9270"/>
                      </a:cubicBezTo>
                      <a:cubicBezTo>
                        <a:pt x="43695" y="9270"/>
                        <a:pt x="45028" y="8511"/>
                        <a:pt x="45824" y="7353"/>
                      </a:cubicBezTo>
                      <a:lnTo>
                        <a:pt x="48579" y="7353"/>
                      </a:lnTo>
                      <a:cubicBezTo>
                        <a:pt x="48687" y="6921"/>
                        <a:pt x="48843" y="6292"/>
                        <a:pt x="48843" y="6177"/>
                      </a:cubicBezTo>
                      <a:cubicBezTo>
                        <a:pt x="48843" y="6001"/>
                        <a:pt x="48283" y="3611"/>
                        <a:pt x="48283" y="3611"/>
                      </a:cubicBezTo>
                      <a:cubicBezTo>
                        <a:pt x="48283" y="3611"/>
                        <a:pt x="46977" y="1804"/>
                        <a:pt x="46915" y="1711"/>
                      </a:cubicBezTo>
                      <a:cubicBezTo>
                        <a:pt x="46853" y="1618"/>
                        <a:pt x="44655" y="312"/>
                        <a:pt x="44588" y="280"/>
                      </a:cubicBezTo>
                      <a:cubicBezTo>
                        <a:pt x="44522" y="249"/>
                        <a:pt x="41958" y="1"/>
                        <a:pt x="41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3613086" y="1528335"/>
                  <a:ext cx="3765564" cy="679009"/>
                </a:xfrm>
                <a:custGeom>
                  <a:avLst/>
                  <a:gdLst/>
                  <a:ahLst/>
                  <a:cxnLst/>
                  <a:rect l="l" t="t" r="r" b="b"/>
                  <a:pathLst>
                    <a:path w="32115" h="5791" extrusionOk="0">
                      <a:moveTo>
                        <a:pt x="14324" y="0"/>
                      </a:moveTo>
                      <a:cubicBezTo>
                        <a:pt x="9789" y="0"/>
                        <a:pt x="5489" y="605"/>
                        <a:pt x="1326" y="1835"/>
                      </a:cubicBezTo>
                      <a:cubicBezTo>
                        <a:pt x="511" y="2077"/>
                        <a:pt x="0" y="2885"/>
                        <a:pt x="125" y="3726"/>
                      </a:cubicBezTo>
                      <a:lnTo>
                        <a:pt x="126" y="3731"/>
                      </a:lnTo>
                      <a:cubicBezTo>
                        <a:pt x="190" y="4160"/>
                        <a:pt x="549" y="4483"/>
                        <a:pt x="981" y="4501"/>
                      </a:cubicBezTo>
                      <a:lnTo>
                        <a:pt x="31604" y="5790"/>
                      </a:lnTo>
                      <a:cubicBezTo>
                        <a:pt x="31610" y="5790"/>
                        <a:pt x="31616" y="5790"/>
                        <a:pt x="31622" y="5790"/>
                      </a:cubicBezTo>
                      <a:cubicBezTo>
                        <a:pt x="31989" y="5790"/>
                        <a:pt x="32115" y="5292"/>
                        <a:pt x="31784" y="5120"/>
                      </a:cubicBezTo>
                      <a:cubicBezTo>
                        <a:pt x="26685" y="2471"/>
                        <a:pt x="21632" y="167"/>
                        <a:pt x="18139" y="85"/>
                      </a:cubicBezTo>
                      <a:cubicBezTo>
                        <a:pt x="17850" y="78"/>
                        <a:pt x="17532" y="68"/>
                        <a:pt x="17188" y="57"/>
                      </a:cubicBezTo>
                      <a:cubicBezTo>
                        <a:pt x="16356" y="30"/>
                        <a:pt x="15413" y="0"/>
                        <a:pt x="14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0"/>
                <p:cNvSpPr/>
                <p:nvPr/>
              </p:nvSpPr>
              <p:spPr>
                <a:xfrm>
                  <a:off x="4206512" y="1572774"/>
                  <a:ext cx="1131838" cy="505007"/>
                </a:xfrm>
                <a:custGeom>
                  <a:avLst/>
                  <a:gdLst/>
                  <a:ahLst/>
                  <a:cxnLst/>
                  <a:rect l="l" t="t" r="r" b="b"/>
                  <a:pathLst>
                    <a:path w="9653" h="4307" extrusionOk="0">
                      <a:moveTo>
                        <a:pt x="8560" y="0"/>
                      </a:moveTo>
                      <a:cubicBezTo>
                        <a:pt x="8558" y="0"/>
                        <a:pt x="8556" y="0"/>
                        <a:pt x="8554" y="0"/>
                      </a:cubicBezTo>
                      <a:cubicBezTo>
                        <a:pt x="5738" y="40"/>
                        <a:pt x="3041" y="313"/>
                        <a:pt x="404" y="829"/>
                      </a:cubicBezTo>
                      <a:cubicBezTo>
                        <a:pt x="161" y="875"/>
                        <a:pt x="1" y="1110"/>
                        <a:pt x="45" y="1353"/>
                      </a:cubicBezTo>
                      <a:lnTo>
                        <a:pt x="435" y="3581"/>
                      </a:lnTo>
                      <a:cubicBezTo>
                        <a:pt x="473" y="3791"/>
                        <a:pt x="651" y="3948"/>
                        <a:pt x="865" y="3957"/>
                      </a:cubicBezTo>
                      <a:lnTo>
                        <a:pt x="9136" y="4306"/>
                      </a:lnTo>
                      <a:cubicBezTo>
                        <a:pt x="9142" y="4306"/>
                        <a:pt x="9148" y="4306"/>
                        <a:pt x="9155" y="4306"/>
                      </a:cubicBezTo>
                      <a:cubicBezTo>
                        <a:pt x="9436" y="4306"/>
                        <a:pt x="9653" y="4052"/>
                        <a:pt x="9604" y="3771"/>
                      </a:cubicBezTo>
                      <a:lnTo>
                        <a:pt x="9008" y="378"/>
                      </a:lnTo>
                      <a:cubicBezTo>
                        <a:pt x="8970" y="160"/>
                        <a:pt x="8781"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p:nvPr/>
              </p:nvSpPr>
              <p:spPr>
                <a:xfrm>
                  <a:off x="5481304" y="1576057"/>
                  <a:ext cx="1829960" cy="587201"/>
                </a:xfrm>
                <a:custGeom>
                  <a:avLst/>
                  <a:gdLst/>
                  <a:ahLst/>
                  <a:cxnLst/>
                  <a:rect l="l" t="t" r="r" b="b"/>
                  <a:pathLst>
                    <a:path w="15607" h="5008" extrusionOk="0">
                      <a:moveTo>
                        <a:pt x="498" y="0"/>
                      </a:moveTo>
                      <a:cubicBezTo>
                        <a:pt x="216" y="0"/>
                        <a:pt x="1" y="255"/>
                        <a:pt x="49" y="535"/>
                      </a:cubicBezTo>
                      <a:lnTo>
                        <a:pt x="663" y="4020"/>
                      </a:lnTo>
                      <a:cubicBezTo>
                        <a:pt x="700" y="4231"/>
                        <a:pt x="878" y="4387"/>
                        <a:pt x="1091" y="4396"/>
                      </a:cubicBezTo>
                      <a:lnTo>
                        <a:pt x="15606" y="5007"/>
                      </a:lnTo>
                      <a:cubicBezTo>
                        <a:pt x="10964" y="2597"/>
                        <a:pt x="5753" y="135"/>
                        <a:pt x="2198" y="51"/>
                      </a:cubicBezTo>
                      <a:cubicBezTo>
                        <a:pt x="1907" y="44"/>
                        <a:pt x="1587" y="34"/>
                        <a:pt x="1240" y="23"/>
                      </a:cubicBezTo>
                      <a:cubicBezTo>
                        <a:pt x="1006" y="16"/>
                        <a:pt x="763" y="8"/>
                        <a:pt x="512" y="1"/>
                      </a:cubicBezTo>
                      <a:cubicBezTo>
                        <a:pt x="507" y="0"/>
                        <a:pt x="502" y="0"/>
                        <a:pt x="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5665394" y="1598804"/>
                  <a:ext cx="451539" cy="504772"/>
                </a:xfrm>
                <a:custGeom>
                  <a:avLst/>
                  <a:gdLst/>
                  <a:ahLst/>
                  <a:cxnLst/>
                  <a:rect l="l" t="t" r="r" b="b"/>
                  <a:pathLst>
                    <a:path w="3851" h="4305" extrusionOk="0">
                      <a:moveTo>
                        <a:pt x="2058" y="0"/>
                      </a:moveTo>
                      <a:lnTo>
                        <a:pt x="0" y="4222"/>
                      </a:lnTo>
                      <a:lnTo>
                        <a:pt x="1951" y="4304"/>
                      </a:lnTo>
                      <a:lnTo>
                        <a:pt x="3851" y="406"/>
                      </a:lnTo>
                      <a:cubicBezTo>
                        <a:pt x="3229" y="232"/>
                        <a:pt x="2629" y="93"/>
                        <a:pt x="2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4422378" y="1587196"/>
                  <a:ext cx="454822" cy="463968"/>
                </a:xfrm>
                <a:custGeom>
                  <a:avLst/>
                  <a:gdLst/>
                  <a:ahLst/>
                  <a:cxnLst/>
                  <a:rect l="l" t="t" r="r" b="b"/>
                  <a:pathLst>
                    <a:path w="3879" h="3957" extrusionOk="0">
                      <a:moveTo>
                        <a:pt x="3879" y="0"/>
                      </a:moveTo>
                      <a:cubicBezTo>
                        <a:pt x="3176" y="51"/>
                        <a:pt x="2481" y="118"/>
                        <a:pt x="1791" y="200"/>
                      </a:cubicBezTo>
                      <a:lnTo>
                        <a:pt x="0" y="3875"/>
                      </a:lnTo>
                      <a:lnTo>
                        <a:pt x="1950" y="3957"/>
                      </a:lnTo>
                      <a:lnTo>
                        <a:pt x="3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p:nvPr/>
              </p:nvSpPr>
              <p:spPr>
                <a:xfrm>
                  <a:off x="7400645" y="2793391"/>
                  <a:ext cx="1035574" cy="1035574"/>
                </a:xfrm>
                <a:custGeom>
                  <a:avLst/>
                  <a:gdLst/>
                  <a:ahLst/>
                  <a:cxnLst/>
                  <a:rect l="l" t="t" r="r" b="b"/>
                  <a:pathLst>
                    <a:path w="8832" h="8832" extrusionOk="0">
                      <a:moveTo>
                        <a:pt x="4416" y="1345"/>
                      </a:moveTo>
                      <a:cubicBezTo>
                        <a:pt x="6112" y="1345"/>
                        <a:pt x="7488" y="2720"/>
                        <a:pt x="7488" y="4416"/>
                      </a:cubicBezTo>
                      <a:cubicBezTo>
                        <a:pt x="7488" y="6112"/>
                        <a:pt x="6112" y="7488"/>
                        <a:pt x="4416" y="7488"/>
                      </a:cubicBezTo>
                      <a:cubicBezTo>
                        <a:pt x="2720" y="7488"/>
                        <a:pt x="1345" y="6112"/>
                        <a:pt x="1345" y="4416"/>
                      </a:cubicBezTo>
                      <a:cubicBezTo>
                        <a:pt x="1345" y="2720"/>
                        <a:pt x="2720" y="1345"/>
                        <a:pt x="4416" y="1345"/>
                      </a:cubicBezTo>
                      <a:close/>
                      <a:moveTo>
                        <a:pt x="4416" y="0"/>
                      </a:moveTo>
                      <a:cubicBezTo>
                        <a:pt x="1976" y="0"/>
                        <a:pt x="0" y="1976"/>
                        <a:pt x="0" y="4416"/>
                      </a:cubicBezTo>
                      <a:cubicBezTo>
                        <a:pt x="0" y="6854"/>
                        <a:pt x="1976" y="8832"/>
                        <a:pt x="4416" y="8832"/>
                      </a:cubicBezTo>
                      <a:cubicBezTo>
                        <a:pt x="6854" y="8832"/>
                        <a:pt x="8832" y="6854"/>
                        <a:pt x="8832" y="4416"/>
                      </a:cubicBezTo>
                      <a:cubicBezTo>
                        <a:pt x="8832" y="1978"/>
                        <a:pt x="6854"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7558236" y="2950864"/>
                  <a:ext cx="720399" cy="720517"/>
                </a:xfrm>
                <a:custGeom>
                  <a:avLst/>
                  <a:gdLst/>
                  <a:ahLst/>
                  <a:cxnLst/>
                  <a:rect l="l" t="t" r="r" b="b"/>
                  <a:pathLst>
                    <a:path w="6144" h="6145" extrusionOk="0">
                      <a:moveTo>
                        <a:pt x="3072" y="2144"/>
                      </a:moveTo>
                      <a:cubicBezTo>
                        <a:pt x="3001" y="2144"/>
                        <a:pt x="2945" y="2202"/>
                        <a:pt x="2945" y="2273"/>
                      </a:cubicBezTo>
                      <a:cubicBezTo>
                        <a:pt x="2945" y="2344"/>
                        <a:pt x="3001" y="2400"/>
                        <a:pt x="3072" y="2400"/>
                      </a:cubicBezTo>
                      <a:cubicBezTo>
                        <a:pt x="3143" y="2400"/>
                        <a:pt x="3201" y="2344"/>
                        <a:pt x="3201" y="2273"/>
                      </a:cubicBezTo>
                      <a:cubicBezTo>
                        <a:pt x="3201" y="2202"/>
                        <a:pt x="3143" y="2144"/>
                        <a:pt x="3072" y="2144"/>
                      </a:cubicBezTo>
                      <a:close/>
                      <a:moveTo>
                        <a:pt x="2506" y="2379"/>
                      </a:moveTo>
                      <a:cubicBezTo>
                        <a:pt x="2473" y="2379"/>
                        <a:pt x="2441" y="2392"/>
                        <a:pt x="2416" y="2417"/>
                      </a:cubicBezTo>
                      <a:cubicBezTo>
                        <a:pt x="2365" y="2467"/>
                        <a:pt x="2365" y="2547"/>
                        <a:pt x="2416" y="2598"/>
                      </a:cubicBezTo>
                      <a:cubicBezTo>
                        <a:pt x="2441" y="2623"/>
                        <a:pt x="2473" y="2635"/>
                        <a:pt x="2506" y="2635"/>
                      </a:cubicBezTo>
                      <a:cubicBezTo>
                        <a:pt x="2539" y="2635"/>
                        <a:pt x="2572" y="2623"/>
                        <a:pt x="2597" y="2598"/>
                      </a:cubicBezTo>
                      <a:cubicBezTo>
                        <a:pt x="2647" y="2547"/>
                        <a:pt x="2647" y="2467"/>
                        <a:pt x="2597" y="2417"/>
                      </a:cubicBezTo>
                      <a:cubicBezTo>
                        <a:pt x="2572" y="2392"/>
                        <a:pt x="2539" y="2379"/>
                        <a:pt x="2506" y="2379"/>
                      </a:cubicBezTo>
                      <a:close/>
                      <a:moveTo>
                        <a:pt x="3637" y="2379"/>
                      </a:moveTo>
                      <a:cubicBezTo>
                        <a:pt x="3605" y="2379"/>
                        <a:pt x="3572" y="2392"/>
                        <a:pt x="3547" y="2417"/>
                      </a:cubicBezTo>
                      <a:cubicBezTo>
                        <a:pt x="3498" y="2467"/>
                        <a:pt x="3498" y="2547"/>
                        <a:pt x="3547" y="2598"/>
                      </a:cubicBezTo>
                      <a:cubicBezTo>
                        <a:pt x="3572" y="2623"/>
                        <a:pt x="3605" y="2635"/>
                        <a:pt x="3637" y="2635"/>
                      </a:cubicBezTo>
                      <a:cubicBezTo>
                        <a:pt x="3670" y="2635"/>
                        <a:pt x="3703" y="2623"/>
                        <a:pt x="3728" y="2598"/>
                      </a:cubicBezTo>
                      <a:cubicBezTo>
                        <a:pt x="3779" y="2547"/>
                        <a:pt x="3779" y="2467"/>
                        <a:pt x="3728" y="2417"/>
                      </a:cubicBezTo>
                      <a:cubicBezTo>
                        <a:pt x="3703" y="2392"/>
                        <a:pt x="3670" y="2379"/>
                        <a:pt x="3637" y="2379"/>
                      </a:cubicBezTo>
                      <a:close/>
                      <a:moveTo>
                        <a:pt x="2272" y="2944"/>
                      </a:moveTo>
                      <a:cubicBezTo>
                        <a:pt x="2201" y="2944"/>
                        <a:pt x="2143" y="3002"/>
                        <a:pt x="2143" y="3073"/>
                      </a:cubicBezTo>
                      <a:cubicBezTo>
                        <a:pt x="2143" y="3144"/>
                        <a:pt x="2201" y="3200"/>
                        <a:pt x="2272" y="3200"/>
                      </a:cubicBezTo>
                      <a:cubicBezTo>
                        <a:pt x="2343" y="3200"/>
                        <a:pt x="2401" y="3144"/>
                        <a:pt x="2401" y="3073"/>
                      </a:cubicBezTo>
                      <a:cubicBezTo>
                        <a:pt x="2401" y="3002"/>
                        <a:pt x="2343" y="2944"/>
                        <a:pt x="2272" y="2944"/>
                      </a:cubicBezTo>
                      <a:close/>
                      <a:moveTo>
                        <a:pt x="3872" y="2944"/>
                      </a:moveTo>
                      <a:cubicBezTo>
                        <a:pt x="3801" y="2944"/>
                        <a:pt x="3745" y="3002"/>
                        <a:pt x="3745" y="3073"/>
                      </a:cubicBezTo>
                      <a:cubicBezTo>
                        <a:pt x="3745" y="3144"/>
                        <a:pt x="3801" y="3200"/>
                        <a:pt x="3872" y="3200"/>
                      </a:cubicBezTo>
                      <a:cubicBezTo>
                        <a:pt x="3943" y="3200"/>
                        <a:pt x="4001" y="3144"/>
                        <a:pt x="4001" y="3073"/>
                      </a:cubicBezTo>
                      <a:cubicBezTo>
                        <a:pt x="4001" y="3002"/>
                        <a:pt x="3943" y="2944"/>
                        <a:pt x="3872" y="2944"/>
                      </a:cubicBezTo>
                      <a:close/>
                      <a:moveTo>
                        <a:pt x="2506" y="3511"/>
                      </a:moveTo>
                      <a:cubicBezTo>
                        <a:pt x="2473" y="3511"/>
                        <a:pt x="2441" y="3523"/>
                        <a:pt x="2416" y="3548"/>
                      </a:cubicBezTo>
                      <a:cubicBezTo>
                        <a:pt x="2365" y="3599"/>
                        <a:pt x="2365" y="3679"/>
                        <a:pt x="2416" y="3729"/>
                      </a:cubicBezTo>
                      <a:cubicBezTo>
                        <a:pt x="2441" y="3754"/>
                        <a:pt x="2473" y="3767"/>
                        <a:pt x="2506" y="3767"/>
                      </a:cubicBezTo>
                      <a:cubicBezTo>
                        <a:pt x="2539" y="3767"/>
                        <a:pt x="2572" y="3754"/>
                        <a:pt x="2597" y="3729"/>
                      </a:cubicBezTo>
                      <a:cubicBezTo>
                        <a:pt x="2647" y="3679"/>
                        <a:pt x="2647" y="3597"/>
                        <a:pt x="2597" y="3548"/>
                      </a:cubicBezTo>
                      <a:cubicBezTo>
                        <a:pt x="2572" y="3523"/>
                        <a:pt x="2539" y="3511"/>
                        <a:pt x="2506" y="3511"/>
                      </a:cubicBezTo>
                      <a:close/>
                      <a:moveTo>
                        <a:pt x="3637" y="3511"/>
                      </a:moveTo>
                      <a:cubicBezTo>
                        <a:pt x="3605" y="3511"/>
                        <a:pt x="3572" y="3523"/>
                        <a:pt x="3547" y="3548"/>
                      </a:cubicBezTo>
                      <a:cubicBezTo>
                        <a:pt x="3498" y="3599"/>
                        <a:pt x="3498" y="3679"/>
                        <a:pt x="3547" y="3729"/>
                      </a:cubicBezTo>
                      <a:cubicBezTo>
                        <a:pt x="3572" y="3754"/>
                        <a:pt x="3605" y="3767"/>
                        <a:pt x="3638" y="3767"/>
                      </a:cubicBezTo>
                      <a:cubicBezTo>
                        <a:pt x="3671" y="3767"/>
                        <a:pt x="3703" y="3754"/>
                        <a:pt x="3728" y="3729"/>
                      </a:cubicBezTo>
                      <a:cubicBezTo>
                        <a:pt x="3779" y="3679"/>
                        <a:pt x="3779" y="3597"/>
                        <a:pt x="3728" y="3548"/>
                      </a:cubicBezTo>
                      <a:cubicBezTo>
                        <a:pt x="3703" y="3523"/>
                        <a:pt x="3670" y="3511"/>
                        <a:pt x="3637" y="3511"/>
                      </a:cubicBezTo>
                      <a:close/>
                      <a:moveTo>
                        <a:pt x="3072" y="3744"/>
                      </a:moveTo>
                      <a:cubicBezTo>
                        <a:pt x="3001" y="3744"/>
                        <a:pt x="2943" y="3802"/>
                        <a:pt x="2943" y="3873"/>
                      </a:cubicBezTo>
                      <a:cubicBezTo>
                        <a:pt x="2943" y="3944"/>
                        <a:pt x="3001" y="4002"/>
                        <a:pt x="3072" y="4002"/>
                      </a:cubicBezTo>
                      <a:cubicBezTo>
                        <a:pt x="3143" y="4002"/>
                        <a:pt x="3199" y="3944"/>
                        <a:pt x="3199" y="3873"/>
                      </a:cubicBezTo>
                      <a:cubicBezTo>
                        <a:pt x="3199" y="3802"/>
                        <a:pt x="3143" y="3744"/>
                        <a:pt x="3072" y="3744"/>
                      </a:cubicBezTo>
                      <a:close/>
                      <a:moveTo>
                        <a:pt x="3031" y="246"/>
                      </a:moveTo>
                      <a:lnTo>
                        <a:pt x="3031" y="246"/>
                      </a:lnTo>
                      <a:cubicBezTo>
                        <a:pt x="3006" y="420"/>
                        <a:pt x="2990" y="595"/>
                        <a:pt x="2977" y="769"/>
                      </a:cubicBezTo>
                      <a:cubicBezTo>
                        <a:pt x="2959" y="1025"/>
                        <a:pt x="2951" y="1281"/>
                        <a:pt x="2951" y="1537"/>
                      </a:cubicBezTo>
                      <a:cubicBezTo>
                        <a:pt x="2951" y="1657"/>
                        <a:pt x="2953" y="1776"/>
                        <a:pt x="2956" y="1896"/>
                      </a:cubicBezTo>
                      <a:cubicBezTo>
                        <a:pt x="2994" y="1891"/>
                        <a:pt x="3034" y="1890"/>
                        <a:pt x="3072" y="1890"/>
                      </a:cubicBezTo>
                      <a:cubicBezTo>
                        <a:pt x="3112" y="1890"/>
                        <a:pt x="3150" y="1891"/>
                        <a:pt x="3188" y="1896"/>
                      </a:cubicBezTo>
                      <a:cubicBezTo>
                        <a:pt x="3192" y="1776"/>
                        <a:pt x="3194" y="1657"/>
                        <a:pt x="3194" y="1537"/>
                      </a:cubicBezTo>
                      <a:cubicBezTo>
                        <a:pt x="3194" y="1281"/>
                        <a:pt x="3185" y="1025"/>
                        <a:pt x="3168" y="769"/>
                      </a:cubicBezTo>
                      <a:cubicBezTo>
                        <a:pt x="3155" y="595"/>
                        <a:pt x="3139" y="420"/>
                        <a:pt x="3113" y="246"/>
                      </a:cubicBezTo>
                      <a:lnTo>
                        <a:pt x="3113" y="246"/>
                      </a:lnTo>
                      <a:cubicBezTo>
                        <a:pt x="3598" y="253"/>
                        <a:pt x="4053" y="382"/>
                        <a:pt x="4450" y="604"/>
                      </a:cubicBezTo>
                      <a:cubicBezTo>
                        <a:pt x="4341" y="742"/>
                        <a:pt x="4240" y="885"/>
                        <a:pt x="4142" y="1031"/>
                      </a:cubicBezTo>
                      <a:cubicBezTo>
                        <a:pt x="3998" y="1243"/>
                        <a:pt x="3862" y="1460"/>
                        <a:pt x="3735" y="1682"/>
                      </a:cubicBezTo>
                      <a:cubicBezTo>
                        <a:pt x="3676" y="1785"/>
                        <a:pt x="3618" y="1890"/>
                        <a:pt x="3561" y="1995"/>
                      </a:cubicBezTo>
                      <a:cubicBezTo>
                        <a:pt x="3632" y="2027"/>
                        <a:pt x="3698" y="2065"/>
                        <a:pt x="3762" y="2111"/>
                      </a:cubicBezTo>
                      <a:cubicBezTo>
                        <a:pt x="3824" y="2009"/>
                        <a:pt x="3886" y="1907"/>
                        <a:pt x="3946" y="1804"/>
                      </a:cubicBezTo>
                      <a:cubicBezTo>
                        <a:pt x="4074" y="1582"/>
                        <a:pt x="4194" y="1356"/>
                        <a:pt x="4307" y="1125"/>
                      </a:cubicBezTo>
                      <a:cubicBezTo>
                        <a:pt x="4384" y="968"/>
                        <a:pt x="4456" y="809"/>
                        <a:pt x="4522" y="645"/>
                      </a:cubicBezTo>
                      <a:cubicBezTo>
                        <a:pt x="4922" y="885"/>
                        <a:pt x="5260" y="1223"/>
                        <a:pt x="5500" y="1624"/>
                      </a:cubicBezTo>
                      <a:cubicBezTo>
                        <a:pt x="5336" y="1689"/>
                        <a:pt x="5177" y="1763"/>
                        <a:pt x="5020" y="1838"/>
                      </a:cubicBezTo>
                      <a:cubicBezTo>
                        <a:pt x="4789" y="1951"/>
                        <a:pt x="4563" y="2072"/>
                        <a:pt x="4341" y="2200"/>
                      </a:cubicBezTo>
                      <a:cubicBezTo>
                        <a:pt x="4238" y="2259"/>
                        <a:pt x="4136" y="2321"/>
                        <a:pt x="4035" y="2383"/>
                      </a:cubicBezTo>
                      <a:cubicBezTo>
                        <a:pt x="4080" y="2447"/>
                        <a:pt x="4118" y="2513"/>
                        <a:pt x="4151" y="2584"/>
                      </a:cubicBezTo>
                      <a:cubicBezTo>
                        <a:pt x="4255" y="2527"/>
                        <a:pt x="4360" y="2470"/>
                        <a:pt x="4463" y="2410"/>
                      </a:cubicBezTo>
                      <a:cubicBezTo>
                        <a:pt x="4685" y="2283"/>
                        <a:pt x="4903" y="2147"/>
                        <a:pt x="5116" y="2003"/>
                      </a:cubicBezTo>
                      <a:cubicBezTo>
                        <a:pt x="5260" y="1906"/>
                        <a:pt x="5403" y="1804"/>
                        <a:pt x="5541" y="1695"/>
                      </a:cubicBezTo>
                      <a:cubicBezTo>
                        <a:pt x="5763" y="2092"/>
                        <a:pt x="5893" y="2547"/>
                        <a:pt x="5900" y="3032"/>
                      </a:cubicBezTo>
                      <a:cubicBezTo>
                        <a:pt x="5725" y="3007"/>
                        <a:pt x="5551" y="2990"/>
                        <a:pt x="5376" y="2977"/>
                      </a:cubicBezTo>
                      <a:cubicBezTo>
                        <a:pt x="5120" y="2960"/>
                        <a:pt x="4864" y="2952"/>
                        <a:pt x="4609" y="2952"/>
                      </a:cubicBezTo>
                      <a:cubicBezTo>
                        <a:pt x="4488" y="2952"/>
                        <a:pt x="4370" y="2953"/>
                        <a:pt x="4249" y="2957"/>
                      </a:cubicBezTo>
                      <a:cubicBezTo>
                        <a:pt x="4254" y="2995"/>
                        <a:pt x="4255" y="3034"/>
                        <a:pt x="4255" y="3073"/>
                      </a:cubicBezTo>
                      <a:cubicBezTo>
                        <a:pt x="4255" y="3111"/>
                        <a:pt x="4254" y="3151"/>
                        <a:pt x="4249" y="3189"/>
                      </a:cubicBezTo>
                      <a:cubicBezTo>
                        <a:pt x="4370" y="3192"/>
                        <a:pt x="4488" y="3195"/>
                        <a:pt x="4609" y="3195"/>
                      </a:cubicBezTo>
                      <a:cubicBezTo>
                        <a:pt x="4864" y="3195"/>
                        <a:pt x="5120" y="3186"/>
                        <a:pt x="5376" y="3168"/>
                      </a:cubicBezTo>
                      <a:cubicBezTo>
                        <a:pt x="5551" y="3155"/>
                        <a:pt x="5725" y="3140"/>
                        <a:pt x="5900" y="3114"/>
                      </a:cubicBezTo>
                      <a:lnTo>
                        <a:pt x="5900" y="3114"/>
                      </a:lnTo>
                      <a:cubicBezTo>
                        <a:pt x="5893" y="3599"/>
                        <a:pt x="5763" y="4054"/>
                        <a:pt x="5541" y="4451"/>
                      </a:cubicBezTo>
                      <a:cubicBezTo>
                        <a:pt x="5403" y="4342"/>
                        <a:pt x="5260" y="4241"/>
                        <a:pt x="5116" y="4142"/>
                      </a:cubicBezTo>
                      <a:cubicBezTo>
                        <a:pt x="4903" y="3999"/>
                        <a:pt x="4685" y="3863"/>
                        <a:pt x="4463" y="3736"/>
                      </a:cubicBezTo>
                      <a:cubicBezTo>
                        <a:pt x="4360" y="3677"/>
                        <a:pt x="4255" y="3619"/>
                        <a:pt x="4151" y="3562"/>
                      </a:cubicBezTo>
                      <a:cubicBezTo>
                        <a:pt x="4118" y="3633"/>
                        <a:pt x="4080" y="3699"/>
                        <a:pt x="4035" y="3763"/>
                      </a:cubicBezTo>
                      <a:cubicBezTo>
                        <a:pt x="4136" y="3825"/>
                        <a:pt x="4238" y="3887"/>
                        <a:pt x="4341" y="3947"/>
                      </a:cubicBezTo>
                      <a:cubicBezTo>
                        <a:pt x="4563" y="4074"/>
                        <a:pt x="4789" y="4195"/>
                        <a:pt x="5020" y="4308"/>
                      </a:cubicBezTo>
                      <a:cubicBezTo>
                        <a:pt x="5177" y="4383"/>
                        <a:pt x="5336" y="4457"/>
                        <a:pt x="5500" y="4522"/>
                      </a:cubicBezTo>
                      <a:cubicBezTo>
                        <a:pt x="5260" y="4923"/>
                        <a:pt x="4922" y="5261"/>
                        <a:pt x="4522" y="5501"/>
                      </a:cubicBezTo>
                      <a:cubicBezTo>
                        <a:pt x="4456" y="5337"/>
                        <a:pt x="4384" y="5178"/>
                        <a:pt x="4307" y="5021"/>
                      </a:cubicBezTo>
                      <a:cubicBezTo>
                        <a:pt x="4194" y="4790"/>
                        <a:pt x="4074" y="4564"/>
                        <a:pt x="3946" y="4342"/>
                      </a:cubicBezTo>
                      <a:cubicBezTo>
                        <a:pt x="3886" y="4239"/>
                        <a:pt x="3824" y="4137"/>
                        <a:pt x="3762" y="4036"/>
                      </a:cubicBezTo>
                      <a:cubicBezTo>
                        <a:pt x="3698" y="4081"/>
                        <a:pt x="3632" y="4119"/>
                        <a:pt x="3561" y="4152"/>
                      </a:cubicBezTo>
                      <a:cubicBezTo>
                        <a:pt x="3618" y="4256"/>
                        <a:pt x="3676" y="4361"/>
                        <a:pt x="3735" y="4464"/>
                      </a:cubicBezTo>
                      <a:cubicBezTo>
                        <a:pt x="3862" y="4686"/>
                        <a:pt x="3998" y="4904"/>
                        <a:pt x="4142" y="5116"/>
                      </a:cubicBezTo>
                      <a:cubicBezTo>
                        <a:pt x="4240" y="5261"/>
                        <a:pt x="4341" y="5404"/>
                        <a:pt x="4450" y="5542"/>
                      </a:cubicBezTo>
                      <a:cubicBezTo>
                        <a:pt x="4053" y="5764"/>
                        <a:pt x="3598" y="5893"/>
                        <a:pt x="3113" y="5900"/>
                      </a:cubicBezTo>
                      <a:cubicBezTo>
                        <a:pt x="3139" y="5726"/>
                        <a:pt x="3155" y="5551"/>
                        <a:pt x="3168" y="5377"/>
                      </a:cubicBezTo>
                      <a:cubicBezTo>
                        <a:pt x="3185" y="5121"/>
                        <a:pt x="3194" y="4865"/>
                        <a:pt x="3194" y="4610"/>
                      </a:cubicBezTo>
                      <a:cubicBezTo>
                        <a:pt x="3194" y="4489"/>
                        <a:pt x="3192" y="4371"/>
                        <a:pt x="3188" y="4251"/>
                      </a:cubicBezTo>
                      <a:cubicBezTo>
                        <a:pt x="3150" y="4255"/>
                        <a:pt x="3112" y="4256"/>
                        <a:pt x="3072" y="4256"/>
                      </a:cubicBezTo>
                      <a:cubicBezTo>
                        <a:pt x="3034" y="4256"/>
                        <a:pt x="2994" y="4255"/>
                        <a:pt x="2956" y="4251"/>
                      </a:cubicBezTo>
                      <a:cubicBezTo>
                        <a:pt x="2953" y="4371"/>
                        <a:pt x="2951" y="4489"/>
                        <a:pt x="2951" y="4610"/>
                      </a:cubicBezTo>
                      <a:cubicBezTo>
                        <a:pt x="2951" y="4865"/>
                        <a:pt x="2959" y="5121"/>
                        <a:pt x="2977" y="5377"/>
                      </a:cubicBezTo>
                      <a:cubicBezTo>
                        <a:pt x="2990" y="5551"/>
                        <a:pt x="3006" y="5726"/>
                        <a:pt x="3031" y="5900"/>
                      </a:cubicBezTo>
                      <a:cubicBezTo>
                        <a:pt x="2546" y="5893"/>
                        <a:pt x="2091" y="5764"/>
                        <a:pt x="1694" y="5542"/>
                      </a:cubicBezTo>
                      <a:cubicBezTo>
                        <a:pt x="1804" y="5404"/>
                        <a:pt x="1905" y="5261"/>
                        <a:pt x="2003" y="5116"/>
                      </a:cubicBezTo>
                      <a:cubicBezTo>
                        <a:pt x="2146" y="4904"/>
                        <a:pt x="2282" y="4686"/>
                        <a:pt x="2409" y="4464"/>
                      </a:cubicBezTo>
                      <a:cubicBezTo>
                        <a:pt x="2470" y="4361"/>
                        <a:pt x="2528" y="4256"/>
                        <a:pt x="2583"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5" y="4923"/>
                        <a:pt x="645" y="4522"/>
                      </a:cubicBezTo>
                      <a:cubicBezTo>
                        <a:pt x="808" y="4457"/>
                        <a:pt x="967"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4" y="3677"/>
                        <a:pt x="1681" y="3736"/>
                      </a:cubicBezTo>
                      <a:cubicBezTo>
                        <a:pt x="1459" y="3863"/>
                        <a:pt x="1242" y="3999"/>
                        <a:pt x="1030" y="4142"/>
                      </a:cubicBezTo>
                      <a:cubicBezTo>
                        <a:pt x="885" y="4241"/>
                        <a:pt x="743" y="4342"/>
                        <a:pt x="604" y="4451"/>
                      </a:cubicBezTo>
                      <a:cubicBezTo>
                        <a:pt x="381" y="4054"/>
                        <a:pt x="252" y="3599"/>
                        <a:pt x="245" y="3114"/>
                      </a:cubicBezTo>
                      <a:lnTo>
                        <a:pt x="245" y="3114"/>
                      </a:lnTo>
                      <a:cubicBezTo>
                        <a:pt x="419" y="3140"/>
                        <a:pt x="594" y="3155"/>
                        <a:pt x="768" y="3169"/>
                      </a:cubicBezTo>
                      <a:cubicBezTo>
                        <a:pt x="1025" y="3186"/>
                        <a:pt x="1281" y="3195"/>
                        <a:pt x="1537" y="3195"/>
                      </a:cubicBezTo>
                      <a:cubicBezTo>
                        <a:pt x="1656" y="3195"/>
                        <a:pt x="1776" y="3192"/>
                        <a:pt x="1895" y="3189"/>
                      </a:cubicBezTo>
                      <a:cubicBezTo>
                        <a:pt x="1890" y="3151"/>
                        <a:pt x="1889" y="3113"/>
                        <a:pt x="1889" y="3073"/>
                      </a:cubicBezTo>
                      <a:cubicBezTo>
                        <a:pt x="1889" y="3034"/>
                        <a:pt x="1890" y="2995"/>
                        <a:pt x="1895" y="2957"/>
                      </a:cubicBezTo>
                      <a:cubicBezTo>
                        <a:pt x="1776" y="2953"/>
                        <a:pt x="1656" y="2952"/>
                        <a:pt x="1537" y="2952"/>
                      </a:cubicBezTo>
                      <a:cubicBezTo>
                        <a:pt x="1281" y="2952"/>
                        <a:pt x="1025" y="2960"/>
                        <a:pt x="768" y="2977"/>
                      </a:cubicBezTo>
                      <a:cubicBezTo>
                        <a:pt x="594" y="2990"/>
                        <a:pt x="419" y="3007"/>
                        <a:pt x="245" y="3032"/>
                      </a:cubicBezTo>
                      <a:cubicBezTo>
                        <a:pt x="252" y="2547"/>
                        <a:pt x="381" y="2092"/>
                        <a:pt x="604" y="1695"/>
                      </a:cubicBezTo>
                      <a:cubicBezTo>
                        <a:pt x="743" y="1804"/>
                        <a:pt x="885" y="1906"/>
                        <a:pt x="1030" y="2005"/>
                      </a:cubicBezTo>
                      <a:cubicBezTo>
                        <a:pt x="1242" y="2147"/>
                        <a:pt x="1459" y="2283"/>
                        <a:pt x="1681" y="2410"/>
                      </a:cubicBezTo>
                      <a:cubicBezTo>
                        <a:pt x="1784"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7" y="1763"/>
                        <a:pt x="808" y="1689"/>
                        <a:pt x="645" y="1624"/>
                      </a:cubicBezTo>
                      <a:cubicBezTo>
                        <a:pt x="885"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3" y="1995"/>
                      </a:cubicBezTo>
                      <a:cubicBezTo>
                        <a:pt x="2528" y="1890"/>
                        <a:pt x="2470" y="1785"/>
                        <a:pt x="2409" y="1682"/>
                      </a:cubicBezTo>
                      <a:cubicBezTo>
                        <a:pt x="2282" y="1460"/>
                        <a:pt x="2146" y="1243"/>
                        <a:pt x="2003" y="1031"/>
                      </a:cubicBezTo>
                      <a:cubicBezTo>
                        <a:pt x="1905" y="885"/>
                        <a:pt x="1804" y="742"/>
                        <a:pt x="1694" y="604"/>
                      </a:cubicBezTo>
                      <a:cubicBezTo>
                        <a:pt x="2091" y="382"/>
                        <a:pt x="2546" y="253"/>
                        <a:pt x="3031" y="246"/>
                      </a:cubicBezTo>
                      <a:close/>
                      <a:moveTo>
                        <a:pt x="3072" y="0"/>
                      </a:moveTo>
                      <a:cubicBezTo>
                        <a:pt x="1376" y="0"/>
                        <a:pt x="1" y="1377"/>
                        <a:pt x="1" y="3073"/>
                      </a:cubicBezTo>
                      <a:cubicBezTo>
                        <a:pt x="1" y="4769"/>
                        <a:pt x="1376" y="6145"/>
                        <a:pt x="3072" y="6145"/>
                      </a:cubicBezTo>
                      <a:cubicBezTo>
                        <a:pt x="4768" y="6145"/>
                        <a:pt x="6144" y="4769"/>
                        <a:pt x="6144" y="3073"/>
                      </a:cubicBezTo>
                      <a:cubicBezTo>
                        <a:pt x="6144" y="1377"/>
                        <a:pt x="4768"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0"/>
                <p:cNvSpPr/>
                <p:nvPr/>
              </p:nvSpPr>
              <p:spPr>
                <a:xfrm>
                  <a:off x="2691934" y="2407038"/>
                  <a:ext cx="216565" cy="216565"/>
                </a:xfrm>
                <a:custGeom>
                  <a:avLst/>
                  <a:gdLst/>
                  <a:ahLst/>
                  <a:cxnLst/>
                  <a:rect l="l" t="t" r="r" b="b"/>
                  <a:pathLst>
                    <a:path w="1847" h="1847" extrusionOk="0">
                      <a:moveTo>
                        <a:pt x="923" y="1"/>
                      </a:moveTo>
                      <a:cubicBezTo>
                        <a:pt x="414" y="1"/>
                        <a:pt x="0" y="413"/>
                        <a:pt x="0" y="924"/>
                      </a:cubicBezTo>
                      <a:cubicBezTo>
                        <a:pt x="0" y="1432"/>
                        <a:pt x="414" y="1847"/>
                        <a:pt x="923" y="1847"/>
                      </a:cubicBezTo>
                      <a:cubicBezTo>
                        <a:pt x="1434" y="1847"/>
                        <a:pt x="1846" y="1432"/>
                        <a:pt x="1846" y="924"/>
                      </a:cubicBezTo>
                      <a:cubicBezTo>
                        <a:pt x="1846" y="413"/>
                        <a:pt x="143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2739656" y="2454761"/>
                  <a:ext cx="121122" cy="121122"/>
                </a:xfrm>
                <a:custGeom>
                  <a:avLst/>
                  <a:gdLst/>
                  <a:ahLst/>
                  <a:cxnLst/>
                  <a:rect l="l" t="t" r="r" b="b"/>
                  <a:pathLst>
                    <a:path w="1033" h="1033" extrusionOk="0">
                      <a:moveTo>
                        <a:pt x="516" y="1"/>
                      </a:moveTo>
                      <a:cubicBezTo>
                        <a:pt x="232" y="1"/>
                        <a:pt x="0" y="231"/>
                        <a:pt x="0" y="517"/>
                      </a:cubicBezTo>
                      <a:cubicBezTo>
                        <a:pt x="0" y="802"/>
                        <a:pt x="232" y="1033"/>
                        <a:pt x="516" y="1033"/>
                      </a:cubicBezTo>
                      <a:cubicBezTo>
                        <a:pt x="802" y="1033"/>
                        <a:pt x="1032" y="802"/>
                        <a:pt x="1032" y="517"/>
                      </a:cubicBezTo>
                      <a:cubicBezTo>
                        <a:pt x="1032" y="231"/>
                        <a:pt x="802"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2155611" y="2214272"/>
                  <a:ext cx="6911214" cy="582745"/>
                </a:xfrm>
                <a:custGeom>
                  <a:avLst/>
                  <a:gdLst/>
                  <a:ahLst/>
                  <a:cxnLst/>
                  <a:rect l="l" t="t" r="r" b="b"/>
                  <a:pathLst>
                    <a:path w="58943" h="4970" extrusionOk="0">
                      <a:moveTo>
                        <a:pt x="1161" y="1"/>
                      </a:moveTo>
                      <a:cubicBezTo>
                        <a:pt x="1117" y="47"/>
                        <a:pt x="1075" y="94"/>
                        <a:pt x="1032" y="141"/>
                      </a:cubicBezTo>
                      <a:lnTo>
                        <a:pt x="1634" y="141"/>
                      </a:lnTo>
                      <a:cubicBezTo>
                        <a:pt x="1759" y="141"/>
                        <a:pt x="1859" y="243"/>
                        <a:pt x="1859" y="367"/>
                      </a:cubicBezTo>
                      <a:cubicBezTo>
                        <a:pt x="1859" y="491"/>
                        <a:pt x="1759" y="592"/>
                        <a:pt x="1634" y="592"/>
                      </a:cubicBezTo>
                      <a:lnTo>
                        <a:pt x="659" y="592"/>
                      </a:lnTo>
                      <a:cubicBezTo>
                        <a:pt x="405" y="928"/>
                        <a:pt x="184" y="1287"/>
                        <a:pt x="0" y="1669"/>
                      </a:cubicBezTo>
                      <a:lnTo>
                        <a:pt x="1309" y="1669"/>
                      </a:lnTo>
                      <a:cubicBezTo>
                        <a:pt x="2139" y="1669"/>
                        <a:pt x="2928" y="1305"/>
                        <a:pt x="3469" y="676"/>
                      </a:cubicBezTo>
                      <a:lnTo>
                        <a:pt x="3753" y="346"/>
                      </a:lnTo>
                      <a:cubicBezTo>
                        <a:pt x="3831" y="254"/>
                        <a:pt x="3801" y="159"/>
                        <a:pt x="3784" y="122"/>
                      </a:cubicBezTo>
                      <a:cubicBezTo>
                        <a:pt x="3767" y="86"/>
                        <a:pt x="3715" y="1"/>
                        <a:pt x="3595" y="1"/>
                      </a:cubicBezTo>
                      <a:close/>
                      <a:moveTo>
                        <a:pt x="57720" y="2964"/>
                      </a:moveTo>
                      <a:cubicBezTo>
                        <a:pt x="57317" y="2964"/>
                        <a:pt x="56986" y="3290"/>
                        <a:pt x="56986" y="3698"/>
                      </a:cubicBezTo>
                      <a:cubicBezTo>
                        <a:pt x="56986" y="3999"/>
                        <a:pt x="57168" y="4271"/>
                        <a:pt x="57448" y="4381"/>
                      </a:cubicBezTo>
                      <a:lnTo>
                        <a:pt x="57937" y="4576"/>
                      </a:lnTo>
                      <a:lnTo>
                        <a:pt x="58925" y="4969"/>
                      </a:lnTo>
                      <a:cubicBezTo>
                        <a:pt x="58936" y="4855"/>
                        <a:pt x="58942" y="4739"/>
                        <a:pt x="58942" y="4621"/>
                      </a:cubicBezTo>
                      <a:cubicBezTo>
                        <a:pt x="58942" y="4038"/>
                        <a:pt x="58795" y="3489"/>
                        <a:pt x="58536" y="3010"/>
                      </a:cubicBezTo>
                      <a:lnTo>
                        <a:pt x="57763" y="2965"/>
                      </a:lnTo>
                      <a:cubicBezTo>
                        <a:pt x="57749" y="2964"/>
                        <a:pt x="57735" y="2964"/>
                        <a:pt x="57720" y="29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2" y="-59054"/>
                  <a:ext cx="1311704" cy="3343690"/>
                </a:xfrm>
                <a:custGeom>
                  <a:avLst/>
                  <a:gdLst/>
                  <a:ahLst/>
                  <a:cxnLst/>
                  <a:rect l="l" t="t" r="r" b="b"/>
                  <a:pathLst>
                    <a:path w="11187" h="28517" extrusionOk="0">
                      <a:moveTo>
                        <a:pt x="6838" y="2005"/>
                      </a:moveTo>
                      <a:lnTo>
                        <a:pt x="6838" y="3739"/>
                      </a:lnTo>
                      <a:lnTo>
                        <a:pt x="4350" y="3739"/>
                      </a:lnTo>
                      <a:lnTo>
                        <a:pt x="4350" y="2005"/>
                      </a:lnTo>
                      <a:close/>
                      <a:moveTo>
                        <a:pt x="5594" y="12566"/>
                      </a:moveTo>
                      <a:cubicBezTo>
                        <a:pt x="6913" y="12566"/>
                        <a:pt x="7983" y="13636"/>
                        <a:pt x="7983" y="14955"/>
                      </a:cubicBezTo>
                      <a:cubicBezTo>
                        <a:pt x="7983" y="16275"/>
                        <a:pt x="6913" y="17344"/>
                        <a:pt x="5594" y="17344"/>
                      </a:cubicBezTo>
                      <a:cubicBezTo>
                        <a:pt x="4275" y="17344"/>
                        <a:pt x="3205" y="16275"/>
                        <a:pt x="3205" y="14955"/>
                      </a:cubicBezTo>
                      <a:cubicBezTo>
                        <a:pt x="3205" y="13636"/>
                        <a:pt x="4275" y="12566"/>
                        <a:pt x="5594" y="12566"/>
                      </a:cubicBezTo>
                      <a:close/>
                      <a:moveTo>
                        <a:pt x="1625" y="0"/>
                      </a:moveTo>
                      <a:lnTo>
                        <a:pt x="1625" y="26924"/>
                      </a:lnTo>
                      <a:lnTo>
                        <a:pt x="1" y="26924"/>
                      </a:lnTo>
                      <a:lnTo>
                        <a:pt x="1" y="28517"/>
                      </a:lnTo>
                      <a:lnTo>
                        <a:pt x="11187" y="28517"/>
                      </a:lnTo>
                      <a:lnTo>
                        <a:pt x="11187" y="26924"/>
                      </a:lnTo>
                      <a:lnTo>
                        <a:pt x="9563" y="26924"/>
                      </a:lnTo>
                      <a:lnTo>
                        <a:pt x="9563" y="0"/>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444162" y="130194"/>
                  <a:ext cx="423282" cy="888657"/>
                </a:xfrm>
                <a:custGeom>
                  <a:avLst/>
                  <a:gdLst/>
                  <a:ahLst/>
                  <a:cxnLst/>
                  <a:rect l="l" t="t" r="r" b="b"/>
                  <a:pathLst>
                    <a:path w="3610" h="7579" extrusionOk="0">
                      <a:moveTo>
                        <a:pt x="3050" y="392"/>
                      </a:moveTo>
                      <a:lnTo>
                        <a:pt x="3050" y="2125"/>
                      </a:lnTo>
                      <a:lnTo>
                        <a:pt x="562" y="2125"/>
                      </a:lnTo>
                      <a:lnTo>
                        <a:pt x="562" y="392"/>
                      </a:lnTo>
                      <a:close/>
                      <a:moveTo>
                        <a:pt x="1" y="1"/>
                      </a:moveTo>
                      <a:lnTo>
                        <a:pt x="1" y="7578"/>
                      </a:lnTo>
                      <a:lnTo>
                        <a:pt x="3609" y="7578"/>
                      </a:lnTo>
                      <a:lnTo>
                        <a:pt x="3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568804" y="734289"/>
                  <a:ext cx="174120" cy="174003"/>
                </a:xfrm>
                <a:custGeom>
                  <a:avLst/>
                  <a:gdLst/>
                  <a:ahLst/>
                  <a:cxnLst/>
                  <a:rect l="l" t="t" r="r" b="b"/>
                  <a:pathLst>
                    <a:path w="1485" h="1484" extrusionOk="0">
                      <a:moveTo>
                        <a:pt x="743" y="1"/>
                      </a:moveTo>
                      <a:cubicBezTo>
                        <a:pt x="333" y="1"/>
                        <a:pt x="1" y="333"/>
                        <a:pt x="1" y="743"/>
                      </a:cubicBezTo>
                      <a:cubicBezTo>
                        <a:pt x="1" y="1151"/>
                        <a:pt x="333" y="1483"/>
                        <a:pt x="743" y="1483"/>
                      </a:cubicBezTo>
                      <a:cubicBezTo>
                        <a:pt x="1153" y="1483"/>
                        <a:pt x="1485" y="1151"/>
                        <a:pt x="1485" y="743"/>
                      </a:cubicBezTo>
                      <a:cubicBezTo>
                        <a:pt x="1485" y="333"/>
                        <a:pt x="1153" y="1"/>
                        <a:pt x="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428389" y="1236258"/>
                  <a:ext cx="454815" cy="1165862"/>
                </a:xfrm>
                <a:custGeom>
                  <a:avLst/>
                  <a:gdLst/>
                  <a:ahLst/>
                  <a:cxnLst/>
                  <a:rect l="l" t="t" r="r" b="b"/>
                  <a:pathLst>
                    <a:path w="3232" h="6269" extrusionOk="0">
                      <a:moveTo>
                        <a:pt x="207" y="0"/>
                      </a:moveTo>
                      <a:lnTo>
                        <a:pt x="1539" y="2281"/>
                      </a:lnTo>
                      <a:lnTo>
                        <a:pt x="0" y="2310"/>
                      </a:lnTo>
                      <a:cubicBezTo>
                        <a:pt x="0" y="2310"/>
                        <a:pt x="2228" y="6269"/>
                        <a:pt x="2296" y="6269"/>
                      </a:cubicBezTo>
                      <a:cubicBezTo>
                        <a:pt x="2365" y="6269"/>
                        <a:pt x="1498" y="2942"/>
                        <a:pt x="1498" y="2942"/>
                      </a:cubicBezTo>
                      <a:lnTo>
                        <a:pt x="3231" y="2942"/>
                      </a:lnTo>
                      <a:lnTo>
                        <a:pt x="2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2980615" y="2793391"/>
                  <a:ext cx="1035809" cy="1035574"/>
                </a:xfrm>
                <a:custGeom>
                  <a:avLst/>
                  <a:gdLst/>
                  <a:ahLst/>
                  <a:cxnLst/>
                  <a:rect l="l" t="t" r="r" b="b"/>
                  <a:pathLst>
                    <a:path w="8834" h="8832" extrusionOk="0">
                      <a:moveTo>
                        <a:pt x="4416" y="1345"/>
                      </a:moveTo>
                      <a:cubicBezTo>
                        <a:pt x="6114" y="1345"/>
                        <a:pt x="7489" y="2720"/>
                        <a:pt x="7489" y="4416"/>
                      </a:cubicBezTo>
                      <a:cubicBezTo>
                        <a:pt x="7489" y="6112"/>
                        <a:pt x="6114" y="7488"/>
                        <a:pt x="4416" y="7488"/>
                      </a:cubicBezTo>
                      <a:cubicBezTo>
                        <a:pt x="2720" y="7488"/>
                        <a:pt x="1345" y="6112"/>
                        <a:pt x="1345" y="4416"/>
                      </a:cubicBezTo>
                      <a:cubicBezTo>
                        <a:pt x="1345" y="2720"/>
                        <a:pt x="2720" y="1345"/>
                        <a:pt x="4416" y="1345"/>
                      </a:cubicBezTo>
                      <a:close/>
                      <a:moveTo>
                        <a:pt x="4416" y="0"/>
                      </a:moveTo>
                      <a:cubicBezTo>
                        <a:pt x="1978" y="0"/>
                        <a:pt x="1" y="1976"/>
                        <a:pt x="1" y="4416"/>
                      </a:cubicBezTo>
                      <a:cubicBezTo>
                        <a:pt x="1" y="6854"/>
                        <a:pt x="1978" y="8832"/>
                        <a:pt x="4416" y="8832"/>
                      </a:cubicBezTo>
                      <a:cubicBezTo>
                        <a:pt x="6856" y="8832"/>
                        <a:pt x="8833" y="6854"/>
                        <a:pt x="8833" y="4416"/>
                      </a:cubicBezTo>
                      <a:cubicBezTo>
                        <a:pt x="8833" y="1978"/>
                        <a:pt x="6856"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p:nvPr/>
              </p:nvSpPr>
              <p:spPr>
                <a:xfrm>
                  <a:off x="3138205" y="2950864"/>
                  <a:ext cx="720634" cy="720517"/>
                </a:xfrm>
                <a:custGeom>
                  <a:avLst/>
                  <a:gdLst/>
                  <a:ahLst/>
                  <a:cxnLst/>
                  <a:rect l="l" t="t" r="r" b="b"/>
                  <a:pathLst>
                    <a:path w="6146" h="6145" extrusionOk="0">
                      <a:moveTo>
                        <a:pt x="3031" y="246"/>
                      </a:moveTo>
                      <a:lnTo>
                        <a:pt x="3031" y="246"/>
                      </a:lnTo>
                      <a:cubicBezTo>
                        <a:pt x="3006" y="420"/>
                        <a:pt x="2990" y="595"/>
                        <a:pt x="2978" y="769"/>
                      </a:cubicBezTo>
                      <a:cubicBezTo>
                        <a:pt x="2959" y="1025"/>
                        <a:pt x="2951" y="1281"/>
                        <a:pt x="2951" y="1537"/>
                      </a:cubicBezTo>
                      <a:cubicBezTo>
                        <a:pt x="2951" y="1657"/>
                        <a:pt x="2954" y="1776"/>
                        <a:pt x="2956" y="1896"/>
                      </a:cubicBezTo>
                      <a:cubicBezTo>
                        <a:pt x="2994" y="1891"/>
                        <a:pt x="3034" y="1890"/>
                        <a:pt x="3072" y="1890"/>
                      </a:cubicBezTo>
                      <a:cubicBezTo>
                        <a:pt x="3112" y="1890"/>
                        <a:pt x="3150" y="1891"/>
                        <a:pt x="3188" y="1896"/>
                      </a:cubicBezTo>
                      <a:cubicBezTo>
                        <a:pt x="3192" y="1776"/>
                        <a:pt x="3194" y="1657"/>
                        <a:pt x="3194" y="1537"/>
                      </a:cubicBezTo>
                      <a:cubicBezTo>
                        <a:pt x="3195" y="1281"/>
                        <a:pt x="3187" y="1025"/>
                        <a:pt x="3168" y="769"/>
                      </a:cubicBezTo>
                      <a:cubicBezTo>
                        <a:pt x="3156" y="595"/>
                        <a:pt x="3139" y="420"/>
                        <a:pt x="3115" y="246"/>
                      </a:cubicBezTo>
                      <a:lnTo>
                        <a:pt x="3115" y="246"/>
                      </a:lnTo>
                      <a:cubicBezTo>
                        <a:pt x="3598" y="253"/>
                        <a:pt x="4053" y="382"/>
                        <a:pt x="4450" y="604"/>
                      </a:cubicBezTo>
                      <a:cubicBezTo>
                        <a:pt x="4342" y="742"/>
                        <a:pt x="4240" y="885"/>
                        <a:pt x="4142" y="1031"/>
                      </a:cubicBezTo>
                      <a:cubicBezTo>
                        <a:pt x="3998" y="1243"/>
                        <a:pt x="3864" y="1460"/>
                        <a:pt x="3735" y="1682"/>
                      </a:cubicBezTo>
                      <a:cubicBezTo>
                        <a:pt x="3676" y="1785"/>
                        <a:pt x="3618" y="1890"/>
                        <a:pt x="3561" y="1995"/>
                      </a:cubicBezTo>
                      <a:cubicBezTo>
                        <a:pt x="3632" y="2027"/>
                        <a:pt x="3700" y="2065"/>
                        <a:pt x="3762" y="2111"/>
                      </a:cubicBezTo>
                      <a:cubicBezTo>
                        <a:pt x="3824" y="2009"/>
                        <a:pt x="3886" y="1907"/>
                        <a:pt x="3946" y="1804"/>
                      </a:cubicBezTo>
                      <a:cubicBezTo>
                        <a:pt x="4074" y="1582"/>
                        <a:pt x="4195" y="1356"/>
                        <a:pt x="4308" y="1125"/>
                      </a:cubicBezTo>
                      <a:cubicBezTo>
                        <a:pt x="4384" y="968"/>
                        <a:pt x="4456" y="809"/>
                        <a:pt x="4522" y="645"/>
                      </a:cubicBezTo>
                      <a:cubicBezTo>
                        <a:pt x="4924" y="885"/>
                        <a:pt x="5260" y="1223"/>
                        <a:pt x="5501" y="1624"/>
                      </a:cubicBezTo>
                      <a:cubicBezTo>
                        <a:pt x="5337" y="1689"/>
                        <a:pt x="5177" y="1763"/>
                        <a:pt x="5020" y="1838"/>
                      </a:cubicBezTo>
                      <a:cubicBezTo>
                        <a:pt x="4790" y="1951"/>
                        <a:pt x="4563" y="2072"/>
                        <a:pt x="4342" y="2200"/>
                      </a:cubicBezTo>
                      <a:cubicBezTo>
                        <a:pt x="4238" y="2259"/>
                        <a:pt x="4137" y="2321"/>
                        <a:pt x="4035" y="2383"/>
                      </a:cubicBezTo>
                      <a:cubicBezTo>
                        <a:pt x="4080" y="2447"/>
                        <a:pt x="4118" y="2513"/>
                        <a:pt x="4151" y="2584"/>
                      </a:cubicBezTo>
                      <a:cubicBezTo>
                        <a:pt x="4255" y="2527"/>
                        <a:pt x="4360" y="2470"/>
                        <a:pt x="4463" y="2410"/>
                      </a:cubicBezTo>
                      <a:cubicBezTo>
                        <a:pt x="4685" y="2283"/>
                        <a:pt x="4903" y="2147"/>
                        <a:pt x="5116" y="2005"/>
                      </a:cubicBezTo>
                      <a:cubicBezTo>
                        <a:pt x="5260" y="1906"/>
                        <a:pt x="5403" y="1804"/>
                        <a:pt x="5542" y="1695"/>
                      </a:cubicBezTo>
                      <a:cubicBezTo>
                        <a:pt x="5763" y="2092"/>
                        <a:pt x="5894" y="2547"/>
                        <a:pt x="5901" y="3032"/>
                      </a:cubicBezTo>
                      <a:cubicBezTo>
                        <a:pt x="5725" y="3007"/>
                        <a:pt x="5551" y="2990"/>
                        <a:pt x="5376" y="2977"/>
                      </a:cubicBezTo>
                      <a:cubicBezTo>
                        <a:pt x="5120" y="2960"/>
                        <a:pt x="4865" y="2952"/>
                        <a:pt x="4609" y="2952"/>
                      </a:cubicBezTo>
                      <a:cubicBezTo>
                        <a:pt x="4489" y="2952"/>
                        <a:pt x="4370" y="2953"/>
                        <a:pt x="4251" y="2957"/>
                      </a:cubicBezTo>
                      <a:cubicBezTo>
                        <a:pt x="4254" y="2995"/>
                        <a:pt x="4257" y="3034"/>
                        <a:pt x="4257" y="3073"/>
                      </a:cubicBezTo>
                      <a:cubicBezTo>
                        <a:pt x="4257" y="3113"/>
                        <a:pt x="4254" y="3151"/>
                        <a:pt x="4251" y="3189"/>
                      </a:cubicBezTo>
                      <a:cubicBezTo>
                        <a:pt x="4370" y="3192"/>
                        <a:pt x="4489" y="3195"/>
                        <a:pt x="4609" y="3195"/>
                      </a:cubicBezTo>
                      <a:cubicBezTo>
                        <a:pt x="4865" y="3195"/>
                        <a:pt x="5120" y="3186"/>
                        <a:pt x="5376" y="3169"/>
                      </a:cubicBezTo>
                      <a:cubicBezTo>
                        <a:pt x="5551" y="3156"/>
                        <a:pt x="5725" y="3140"/>
                        <a:pt x="5901" y="3114"/>
                      </a:cubicBezTo>
                      <a:lnTo>
                        <a:pt x="5901" y="3114"/>
                      </a:lnTo>
                      <a:cubicBezTo>
                        <a:pt x="5894" y="3599"/>
                        <a:pt x="5763" y="4054"/>
                        <a:pt x="5542" y="4451"/>
                      </a:cubicBezTo>
                      <a:cubicBezTo>
                        <a:pt x="5403" y="4342"/>
                        <a:pt x="5260" y="4241"/>
                        <a:pt x="5116" y="4142"/>
                      </a:cubicBezTo>
                      <a:cubicBezTo>
                        <a:pt x="4903" y="3999"/>
                        <a:pt x="4685" y="3863"/>
                        <a:pt x="4463" y="3736"/>
                      </a:cubicBezTo>
                      <a:cubicBezTo>
                        <a:pt x="4360" y="3677"/>
                        <a:pt x="4257" y="3619"/>
                        <a:pt x="4151" y="3562"/>
                      </a:cubicBezTo>
                      <a:cubicBezTo>
                        <a:pt x="4118" y="3633"/>
                        <a:pt x="4080" y="3699"/>
                        <a:pt x="4035" y="3763"/>
                      </a:cubicBezTo>
                      <a:cubicBezTo>
                        <a:pt x="4137" y="3825"/>
                        <a:pt x="4238" y="3887"/>
                        <a:pt x="4342" y="3947"/>
                      </a:cubicBezTo>
                      <a:cubicBezTo>
                        <a:pt x="4563" y="4074"/>
                        <a:pt x="4790" y="4195"/>
                        <a:pt x="5020" y="4308"/>
                      </a:cubicBezTo>
                      <a:cubicBezTo>
                        <a:pt x="5178" y="4383"/>
                        <a:pt x="5337" y="4457"/>
                        <a:pt x="5501" y="4522"/>
                      </a:cubicBezTo>
                      <a:cubicBezTo>
                        <a:pt x="5260" y="4923"/>
                        <a:pt x="4924" y="5261"/>
                        <a:pt x="4522" y="5501"/>
                      </a:cubicBezTo>
                      <a:cubicBezTo>
                        <a:pt x="4456" y="5337"/>
                        <a:pt x="4384" y="5178"/>
                        <a:pt x="4308" y="5021"/>
                      </a:cubicBezTo>
                      <a:cubicBezTo>
                        <a:pt x="4195" y="4790"/>
                        <a:pt x="4074" y="4564"/>
                        <a:pt x="3946" y="4342"/>
                      </a:cubicBezTo>
                      <a:cubicBezTo>
                        <a:pt x="3886" y="4239"/>
                        <a:pt x="3826" y="4137"/>
                        <a:pt x="3762" y="4036"/>
                      </a:cubicBezTo>
                      <a:cubicBezTo>
                        <a:pt x="3700" y="4081"/>
                        <a:pt x="3632" y="4119"/>
                        <a:pt x="3561" y="4152"/>
                      </a:cubicBezTo>
                      <a:cubicBezTo>
                        <a:pt x="3618" y="4256"/>
                        <a:pt x="3676" y="4361"/>
                        <a:pt x="3735" y="4464"/>
                      </a:cubicBezTo>
                      <a:cubicBezTo>
                        <a:pt x="3864" y="4686"/>
                        <a:pt x="3998" y="4904"/>
                        <a:pt x="4142" y="5116"/>
                      </a:cubicBezTo>
                      <a:cubicBezTo>
                        <a:pt x="4240" y="5261"/>
                        <a:pt x="4342" y="5404"/>
                        <a:pt x="4450" y="5542"/>
                      </a:cubicBezTo>
                      <a:cubicBezTo>
                        <a:pt x="4055" y="5764"/>
                        <a:pt x="3598" y="5893"/>
                        <a:pt x="3115" y="5900"/>
                      </a:cubicBezTo>
                      <a:cubicBezTo>
                        <a:pt x="3139" y="5726"/>
                        <a:pt x="3156" y="5551"/>
                        <a:pt x="3168" y="5377"/>
                      </a:cubicBezTo>
                      <a:cubicBezTo>
                        <a:pt x="3187" y="5121"/>
                        <a:pt x="3195" y="4865"/>
                        <a:pt x="3194" y="4610"/>
                      </a:cubicBezTo>
                      <a:cubicBezTo>
                        <a:pt x="3194" y="4489"/>
                        <a:pt x="3192" y="4371"/>
                        <a:pt x="3188" y="4251"/>
                      </a:cubicBezTo>
                      <a:cubicBezTo>
                        <a:pt x="3150" y="4255"/>
                        <a:pt x="3112" y="4256"/>
                        <a:pt x="3072" y="4256"/>
                      </a:cubicBezTo>
                      <a:cubicBezTo>
                        <a:pt x="3034" y="4256"/>
                        <a:pt x="2994" y="4255"/>
                        <a:pt x="2956" y="4251"/>
                      </a:cubicBezTo>
                      <a:cubicBezTo>
                        <a:pt x="2954" y="4371"/>
                        <a:pt x="2951" y="4489"/>
                        <a:pt x="2951" y="4610"/>
                      </a:cubicBezTo>
                      <a:cubicBezTo>
                        <a:pt x="2951" y="4865"/>
                        <a:pt x="2959" y="5121"/>
                        <a:pt x="2978" y="5377"/>
                      </a:cubicBezTo>
                      <a:cubicBezTo>
                        <a:pt x="2990" y="5551"/>
                        <a:pt x="3006" y="5726"/>
                        <a:pt x="3031" y="5900"/>
                      </a:cubicBezTo>
                      <a:cubicBezTo>
                        <a:pt x="2546" y="5893"/>
                        <a:pt x="2091" y="5764"/>
                        <a:pt x="1696" y="5542"/>
                      </a:cubicBezTo>
                      <a:cubicBezTo>
                        <a:pt x="1804" y="5404"/>
                        <a:pt x="1905" y="5261"/>
                        <a:pt x="2004" y="5116"/>
                      </a:cubicBezTo>
                      <a:cubicBezTo>
                        <a:pt x="2146" y="4904"/>
                        <a:pt x="2282" y="4686"/>
                        <a:pt x="2411" y="4464"/>
                      </a:cubicBezTo>
                      <a:cubicBezTo>
                        <a:pt x="2470" y="4361"/>
                        <a:pt x="2528" y="4256"/>
                        <a:pt x="2585"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6" y="4923"/>
                        <a:pt x="645" y="4522"/>
                      </a:cubicBezTo>
                      <a:cubicBezTo>
                        <a:pt x="808" y="4457"/>
                        <a:pt x="968"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5" y="3677"/>
                        <a:pt x="1681" y="3736"/>
                      </a:cubicBezTo>
                      <a:cubicBezTo>
                        <a:pt x="1459" y="3863"/>
                        <a:pt x="1242" y="3999"/>
                        <a:pt x="1030" y="4142"/>
                      </a:cubicBezTo>
                      <a:cubicBezTo>
                        <a:pt x="886" y="4241"/>
                        <a:pt x="743" y="4342"/>
                        <a:pt x="604" y="4451"/>
                      </a:cubicBezTo>
                      <a:cubicBezTo>
                        <a:pt x="381" y="4054"/>
                        <a:pt x="252" y="3599"/>
                        <a:pt x="245" y="3114"/>
                      </a:cubicBezTo>
                      <a:lnTo>
                        <a:pt x="245" y="3114"/>
                      </a:lnTo>
                      <a:cubicBezTo>
                        <a:pt x="419" y="3140"/>
                        <a:pt x="594" y="3155"/>
                        <a:pt x="768" y="3169"/>
                      </a:cubicBezTo>
                      <a:cubicBezTo>
                        <a:pt x="1026" y="3186"/>
                        <a:pt x="1281" y="3195"/>
                        <a:pt x="1537" y="3195"/>
                      </a:cubicBezTo>
                      <a:cubicBezTo>
                        <a:pt x="1656" y="3195"/>
                        <a:pt x="1776" y="3192"/>
                        <a:pt x="1895" y="3189"/>
                      </a:cubicBezTo>
                      <a:cubicBezTo>
                        <a:pt x="1891" y="3151"/>
                        <a:pt x="1889" y="3113"/>
                        <a:pt x="1889" y="3073"/>
                      </a:cubicBezTo>
                      <a:cubicBezTo>
                        <a:pt x="1889" y="3034"/>
                        <a:pt x="1891" y="2995"/>
                        <a:pt x="1895" y="2957"/>
                      </a:cubicBezTo>
                      <a:cubicBezTo>
                        <a:pt x="1776" y="2953"/>
                        <a:pt x="1656" y="2952"/>
                        <a:pt x="1537" y="2952"/>
                      </a:cubicBezTo>
                      <a:cubicBezTo>
                        <a:pt x="1281" y="2952"/>
                        <a:pt x="1026" y="2960"/>
                        <a:pt x="768" y="2977"/>
                      </a:cubicBezTo>
                      <a:cubicBezTo>
                        <a:pt x="594" y="2990"/>
                        <a:pt x="419" y="3007"/>
                        <a:pt x="245" y="3032"/>
                      </a:cubicBezTo>
                      <a:cubicBezTo>
                        <a:pt x="252" y="2547"/>
                        <a:pt x="381" y="2092"/>
                        <a:pt x="604" y="1695"/>
                      </a:cubicBezTo>
                      <a:cubicBezTo>
                        <a:pt x="743" y="1804"/>
                        <a:pt x="886" y="1906"/>
                        <a:pt x="1030" y="2005"/>
                      </a:cubicBezTo>
                      <a:cubicBezTo>
                        <a:pt x="1242" y="2147"/>
                        <a:pt x="1459" y="2283"/>
                        <a:pt x="1681" y="2410"/>
                      </a:cubicBezTo>
                      <a:cubicBezTo>
                        <a:pt x="1785"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8" y="1763"/>
                        <a:pt x="808" y="1689"/>
                        <a:pt x="645" y="1624"/>
                      </a:cubicBezTo>
                      <a:cubicBezTo>
                        <a:pt x="886"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5" y="1995"/>
                      </a:cubicBezTo>
                      <a:cubicBezTo>
                        <a:pt x="2528" y="1890"/>
                        <a:pt x="2470" y="1785"/>
                        <a:pt x="2411" y="1682"/>
                      </a:cubicBezTo>
                      <a:cubicBezTo>
                        <a:pt x="2282" y="1460"/>
                        <a:pt x="2146" y="1243"/>
                        <a:pt x="2004" y="1031"/>
                      </a:cubicBezTo>
                      <a:cubicBezTo>
                        <a:pt x="1905" y="885"/>
                        <a:pt x="1804" y="742"/>
                        <a:pt x="1696" y="604"/>
                      </a:cubicBezTo>
                      <a:cubicBezTo>
                        <a:pt x="2091" y="382"/>
                        <a:pt x="2546" y="253"/>
                        <a:pt x="3031" y="246"/>
                      </a:cubicBezTo>
                      <a:close/>
                      <a:moveTo>
                        <a:pt x="3072" y="0"/>
                      </a:moveTo>
                      <a:cubicBezTo>
                        <a:pt x="1376" y="0"/>
                        <a:pt x="1" y="1377"/>
                        <a:pt x="1" y="3073"/>
                      </a:cubicBezTo>
                      <a:cubicBezTo>
                        <a:pt x="1" y="4769"/>
                        <a:pt x="1376" y="6145"/>
                        <a:pt x="3072" y="6145"/>
                      </a:cubicBezTo>
                      <a:cubicBezTo>
                        <a:pt x="4770" y="6145"/>
                        <a:pt x="6145" y="4769"/>
                        <a:pt x="6145" y="3073"/>
                      </a:cubicBezTo>
                      <a:cubicBezTo>
                        <a:pt x="6145" y="1377"/>
                        <a:pt x="4770"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3389599" y="3202257"/>
                  <a:ext cx="217738" cy="217855"/>
                </a:xfrm>
                <a:custGeom>
                  <a:avLst/>
                  <a:gdLst/>
                  <a:ahLst/>
                  <a:cxnLst/>
                  <a:rect l="l" t="t" r="r" b="b"/>
                  <a:pathLst>
                    <a:path w="1857" h="1858" extrusionOk="0">
                      <a:moveTo>
                        <a:pt x="928" y="0"/>
                      </a:moveTo>
                      <a:cubicBezTo>
                        <a:pt x="858" y="0"/>
                        <a:pt x="801" y="58"/>
                        <a:pt x="801" y="129"/>
                      </a:cubicBezTo>
                      <a:cubicBezTo>
                        <a:pt x="801" y="200"/>
                        <a:pt x="858" y="256"/>
                        <a:pt x="928" y="256"/>
                      </a:cubicBezTo>
                      <a:cubicBezTo>
                        <a:pt x="999" y="256"/>
                        <a:pt x="1057" y="200"/>
                        <a:pt x="1057" y="129"/>
                      </a:cubicBezTo>
                      <a:cubicBezTo>
                        <a:pt x="1057" y="58"/>
                        <a:pt x="999" y="0"/>
                        <a:pt x="928" y="0"/>
                      </a:cubicBezTo>
                      <a:close/>
                      <a:moveTo>
                        <a:pt x="363" y="235"/>
                      </a:moveTo>
                      <a:cubicBezTo>
                        <a:pt x="330" y="235"/>
                        <a:pt x="297" y="248"/>
                        <a:pt x="272" y="273"/>
                      </a:cubicBezTo>
                      <a:cubicBezTo>
                        <a:pt x="223" y="323"/>
                        <a:pt x="223" y="403"/>
                        <a:pt x="272" y="454"/>
                      </a:cubicBezTo>
                      <a:cubicBezTo>
                        <a:pt x="297" y="479"/>
                        <a:pt x="330" y="491"/>
                        <a:pt x="363" y="491"/>
                      </a:cubicBezTo>
                      <a:cubicBezTo>
                        <a:pt x="396" y="491"/>
                        <a:pt x="429" y="479"/>
                        <a:pt x="453" y="454"/>
                      </a:cubicBezTo>
                      <a:cubicBezTo>
                        <a:pt x="504" y="403"/>
                        <a:pt x="504" y="323"/>
                        <a:pt x="453" y="273"/>
                      </a:cubicBezTo>
                      <a:cubicBezTo>
                        <a:pt x="429" y="248"/>
                        <a:pt x="396" y="235"/>
                        <a:pt x="363" y="235"/>
                      </a:cubicBezTo>
                      <a:close/>
                      <a:moveTo>
                        <a:pt x="1494" y="235"/>
                      </a:moveTo>
                      <a:cubicBezTo>
                        <a:pt x="1462" y="235"/>
                        <a:pt x="1429" y="248"/>
                        <a:pt x="1405" y="273"/>
                      </a:cubicBezTo>
                      <a:cubicBezTo>
                        <a:pt x="1354" y="323"/>
                        <a:pt x="1354" y="403"/>
                        <a:pt x="1405" y="454"/>
                      </a:cubicBezTo>
                      <a:cubicBezTo>
                        <a:pt x="1429" y="479"/>
                        <a:pt x="1462" y="491"/>
                        <a:pt x="1494" y="491"/>
                      </a:cubicBezTo>
                      <a:cubicBezTo>
                        <a:pt x="1527" y="491"/>
                        <a:pt x="1559" y="479"/>
                        <a:pt x="1584" y="454"/>
                      </a:cubicBezTo>
                      <a:cubicBezTo>
                        <a:pt x="1635" y="403"/>
                        <a:pt x="1635" y="323"/>
                        <a:pt x="1584" y="273"/>
                      </a:cubicBezTo>
                      <a:cubicBezTo>
                        <a:pt x="1559" y="248"/>
                        <a:pt x="1527" y="235"/>
                        <a:pt x="1494" y="235"/>
                      </a:cubicBezTo>
                      <a:close/>
                      <a:moveTo>
                        <a:pt x="128" y="800"/>
                      </a:moveTo>
                      <a:cubicBezTo>
                        <a:pt x="58" y="800"/>
                        <a:pt x="1" y="858"/>
                        <a:pt x="1" y="929"/>
                      </a:cubicBezTo>
                      <a:cubicBezTo>
                        <a:pt x="1" y="1000"/>
                        <a:pt x="58" y="1056"/>
                        <a:pt x="128" y="1056"/>
                      </a:cubicBezTo>
                      <a:cubicBezTo>
                        <a:pt x="199" y="1056"/>
                        <a:pt x="257" y="1000"/>
                        <a:pt x="257" y="929"/>
                      </a:cubicBezTo>
                      <a:cubicBezTo>
                        <a:pt x="257" y="858"/>
                        <a:pt x="199" y="800"/>
                        <a:pt x="128" y="800"/>
                      </a:cubicBezTo>
                      <a:close/>
                      <a:moveTo>
                        <a:pt x="1728" y="800"/>
                      </a:moveTo>
                      <a:cubicBezTo>
                        <a:pt x="1658" y="800"/>
                        <a:pt x="1601" y="858"/>
                        <a:pt x="1601" y="929"/>
                      </a:cubicBezTo>
                      <a:cubicBezTo>
                        <a:pt x="1601" y="1000"/>
                        <a:pt x="1658" y="1056"/>
                        <a:pt x="1728" y="1056"/>
                      </a:cubicBezTo>
                      <a:cubicBezTo>
                        <a:pt x="1729" y="1056"/>
                        <a:pt x="1730" y="1056"/>
                        <a:pt x="1731" y="1056"/>
                      </a:cubicBezTo>
                      <a:cubicBezTo>
                        <a:pt x="1800" y="1056"/>
                        <a:pt x="1857" y="999"/>
                        <a:pt x="1857" y="929"/>
                      </a:cubicBezTo>
                      <a:cubicBezTo>
                        <a:pt x="1857" y="858"/>
                        <a:pt x="1799" y="800"/>
                        <a:pt x="1728" y="800"/>
                      </a:cubicBezTo>
                      <a:close/>
                      <a:moveTo>
                        <a:pt x="363" y="1367"/>
                      </a:moveTo>
                      <a:cubicBezTo>
                        <a:pt x="330" y="1367"/>
                        <a:pt x="297" y="1379"/>
                        <a:pt x="272" y="1404"/>
                      </a:cubicBezTo>
                      <a:cubicBezTo>
                        <a:pt x="223" y="1455"/>
                        <a:pt x="223" y="1535"/>
                        <a:pt x="272" y="1585"/>
                      </a:cubicBezTo>
                      <a:cubicBezTo>
                        <a:pt x="297" y="1610"/>
                        <a:pt x="330" y="1623"/>
                        <a:pt x="363" y="1623"/>
                      </a:cubicBezTo>
                      <a:cubicBezTo>
                        <a:pt x="396" y="1623"/>
                        <a:pt x="429" y="1610"/>
                        <a:pt x="453" y="1585"/>
                      </a:cubicBezTo>
                      <a:cubicBezTo>
                        <a:pt x="504" y="1535"/>
                        <a:pt x="504" y="1453"/>
                        <a:pt x="453" y="1404"/>
                      </a:cubicBezTo>
                      <a:cubicBezTo>
                        <a:pt x="429" y="1379"/>
                        <a:pt x="396" y="1367"/>
                        <a:pt x="363" y="1367"/>
                      </a:cubicBezTo>
                      <a:close/>
                      <a:moveTo>
                        <a:pt x="1494" y="1367"/>
                      </a:moveTo>
                      <a:cubicBezTo>
                        <a:pt x="1462" y="1367"/>
                        <a:pt x="1429" y="1379"/>
                        <a:pt x="1405" y="1404"/>
                      </a:cubicBezTo>
                      <a:cubicBezTo>
                        <a:pt x="1354" y="1455"/>
                        <a:pt x="1354" y="1535"/>
                        <a:pt x="1405" y="1585"/>
                      </a:cubicBezTo>
                      <a:cubicBezTo>
                        <a:pt x="1429" y="1610"/>
                        <a:pt x="1462" y="1623"/>
                        <a:pt x="1494" y="1623"/>
                      </a:cubicBezTo>
                      <a:cubicBezTo>
                        <a:pt x="1527" y="1623"/>
                        <a:pt x="1559" y="1610"/>
                        <a:pt x="1584" y="1585"/>
                      </a:cubicBezTo>
                      <a:cubicBezTo>
                        <a:pt x="1635" y="1535"/>
                        <a:pt x="1635" y="1453"/>
                        <a:pt x="1584" y="1404"/>
                      </a:cubicBezTo>
                      <a:cubicBezTo>
                        <a:pt x="1559" y="1379"/>
                        <a:pt x="1527" y="1367"/>
                        <a:pt x="1494" y="1367"/>
                      </a:cubicBezTo>
                      <a:close/>
                      <a:moveTo>
                        <a:pt x="928" y="1600"/>
                      </a:moveTo>
                      <a:cubicBezTo>
                        <a:pt x="858" y="1600"/>
                        <a:pt x="801" y="1658"/>
                        <a:pt x="801" y="1729"/>
                      </a:cubicBezTo>
                      <a:cubicBezTo>
                        <a:pt x="801" y="1800"/>
                        <a:pt x="858" y="1858"/>
                        <a:pt x="928" y="1858"/>
                      </a:cubicBezTo>
                      <a:cubicBezTo>
                        <a:pt x="999" y="1858"/>
                        <a:pt x="1057" y="1800"/>
                        <a:pt x="1057" y="1729"/>
                      </a:cubicBezTo>
                      <a:cubicBezTo>
                        <a:pt x="1057" y="1658"/>
                        <a:pt x="999" y="1600"/>
                        <a:pt x="928" y="16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a:off x="3159897" y="3432427"/>
                  <a:ext cx="1642" cy="3752"/>
                </a:xfrm>
                <a:custGeom>
                  <a:avLst/>
                  <a:gdLst/>
                  <a:ahLst/>
                  <a:cxnLst/>
                  <a:rect l="l" t="t" r="r" b="b"/>
                  <a:pathLst>
                    <a:path w="14" h="32" extrusionOk="0">
                      <a:moveTo>
                        <a:pt x="1" y="1"/>
                      </a:moveTo>
                      <a:cubicBezTo>
                        <a:pt x="5" y="11"/>
                        <a:pt x="9" y="22"/>
                        <a:pt x="14" y="32"/>
                      </a:cubicBezTo>
                      <a:lnTo>
                        <a:pt x="14" y="32"/>
                      </a:lnTo>
                      <a:cubicBezTo>
                        <a:pt x="9" y="22"/>
                        <a:pt x="5" y="11"/>
                        <a:pt x="1" y="1"/>
                      </a:cubicBezTo>
                      <a:close/>
                    </a:path>
                  </a:pathLst>
                </a:custGeom>
                <a:solidFill>
                  <a:srgbClr val="D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4059709" y="2236199"/>
                  <a:ext cx="198039" cy="43852"/>
                </a:xfrm>
                <a:custGeom>
                  <a:avLst/>
                  <a:gdLst/>
                  <a:ahLst/>
                  <a:cxnLst/>
                  <a:rect l="l" t="t" r="r" b="b"/>
                  <a:pathLst>
                    <a:path w="1689" h="374" extrusionOk="0">
                      <a:moveTo>
                        <a:pt x="845" y="0"/>
                      </a:moveTo>
                      <a:cubicBezTo>
                        <a:pt x="474" y="0"/>
                        <a:pt x="153" y="153"/>
                        <a:pt x="1" y="374"/>
                      </a:cubicBezTo>
                      <a:lnTo>
                        <a:pt x="1688" y="374"/>
                      </a:lnTo>
                      <a:cubicBezTo>
                        <a:pt x="1536" y="153"/>
                        <a:pt x="1215"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4059709" y="2348411"/>
                  <a:ext cx="198039" cy="43852"/>
                </a:xfrm>
                <a:custGeom>
                  <a:avLst/>
                  <a:gdLst/>
                  <a:ahLst/>
                  <a:cxnLst/>
                  <a:rect l="l" t="t" r="r" b="b"/>
                  <a:pathLst>
                    <a:path w="1689" h="374" extrusionOk="0">
                      <a:moveTo>
                        <a:pt x="1" y="0"/>
                      </a:moveTo>
                      <a:cubicBezTo>
                        <a:pt x="153" y="221"/>
                        <a:pt x="474" y="373"/>
                        <a:pt x="845" y="373"/>
                      </a:cubicBezTo>
                      <a:cubicBezTo>
                        <a:pt x="1215" y="373"/>
                        <a:pt x="1536" y="221"/>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5715110" y="2314290"/>
                  <a:ext cx="198039" cy="43618"/>
                </a:xfrm>
                <a:custGeom>
                  <a:avLst/>
                  <a:gdLst/>
                  <a:ahLst/>
                  <a:cxnLst/>
                  <a:rect l="l" t="t" r="r" b="b"/>
                  <a:pathLst>
                    <a:path w="1689" h="372" extrusionOk="0">
                      <a:moveTo>
                        <a:pt x="844" y="0"/>
                      </a:moveTo>
                      <a:cubicBezTo>
                        <a:pt x="474" y="0"/>
                        <a:pt x="153" y="151"/>
                        <a:pt x="0" y="372"/>
                      </a:cubicBezTo>
                      <a:lnTo>
                        <a:pt x="1688" y="372"/>
                      </a:lnTo>
                      <a:cubicBezTo>
                        <a:pt x="1537" y="151"/>
                        <a:pt x="1216"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1959678" y="2835134"/>
                  <a:ext cx="911286" cy="575241"/>
                </a:xfrm>
                <a:custGeom>
                  <a:avLst/>
                  <a:gdLst/>
                  <a:ahLst/>
                  <a:cxnLst/>
                  <a:rect l="l" t="t" r="r" b="b"/>
                  <a:pathLst>
                    <a:path w="7772" h="4906" extrusionOk="0">
                      <a:moveTo>
                        <a:pt x="760" y="1"/>
                      </a:moveTo>
                      <a:cubicBezTo>
                        <a:pt x="623" y="485"/>
                        <a:pt x="478" y="965"/>
                        <a:pt x="374" y="1428"/>
                      </a:cubicBezTo>
                      <a:cubicBezTo>
                        <a:pt x="1" y="3089"/>
                        <a:pt x="1493" y="3955"/>
                        <a:pt x="3359" y="4432"/>
                      </a:cubicBezTo>
                      <a:cubicBezTo>
                        <a:pt x="3987" y="4591"/>
                        <a:pt x="6989" y="4841"/>
                        <a:pt x="7644" y="4895"/>
                      </a:cubicBezTo>
                      <a:lnTo>
                        <a:pt x="7644" y="4895"/>
                      </a:lnTo>
                      <a:cubicBezTo>
                        <a:pt x="7504" y="4883"/>
                        <a:pt x="7364" y="4871"/>
                        <a:pt x="7228" y="4859"/>
                      </a:cubicBezTo>
                      <a:cubicBezTo>
                        <a:pt x="7191" y="4593"/>
                        <a:pt x="7171" y="4323"/>
                        <a:pt x="7171" y="4047"/>
                      </a:cubicBezTo>
                      <a:cubicBezTo>
                        <a:pt x="7171" y="3352"/>
                        <a:pt x="7291" y="2683"/>
                        <a:pt x="7512" y="2061"/>
                      </a:cubicBezTo>
                      <a:cubicBezTo>
                        <a:pt x="4651" y="1317"/>
                        <a:pt x="2101" y="553"/>
                        <a:pt x="760" y="1"/>
                      </a:cubicBezTo>
                      <a:close/>
                      <a:moveTo>
                        <a:pt x="7644" y="4895"/>
                      </a:moveTo>
                      <a:lnTo>
                        <a:pt x="7644" y="4895"/>
                      </a:lnTo>
                      <a:cubicBezTo>
                        <a:pt x="7652" y="4896"/>
                        <a:pt x="7660" y="4896"/>
                        <a:pt x="7667" y="4897"/>
                      </a:cubicBezTo>
                      <a:cubicBezTo>
                        <a:pt x="7701" y="4900"/>
                        <a:pt x="7736" y="4903"/>
                        <a:pt x="7770" y="4905"/>
                      </a:cubicBezTo>
                      <a:cubicBezTo>
                        <a:pt x="7772" y="4905"/>
                        <a:pt x="7727" y="4902"/>
                        <a:pt x="7644" y="48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715110" y="2426268"/>
                  <a:ext cx="198157" cy="43852"/>
                </a:xfrm>
                <a:custGeom>
                  <a:avLst/>
                  <a:gdLst/>
                  <a:ahLst/>
                  <a:cxnLst/>
                  <a:rect l="l" t="t" r="r" b="b"/>
                  <a:pathLst>
                    <a:path w="1690" h="374" extrusionOk="0">
                      <a:moveTo>
                        <a:pt x="0" y="1"/>
                      </a:moveTo>
                      <a:cubicBezTo>
                        <a:pt x="153" y="221"/>
                        <a:pt x="474" y="374"/>
                        <a:pt x="844" y="374"/>
                      </a:cubicBezTo>
                      <a:cubicBezTo>
                        <a:pt x="1216" y="374"/>
                        <a:pt x="1537" y="221"/>
                        <a:pt x="1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8403524" y="3374152"/>
                  <a:ext cx="934854" cy="118542"/>
                </a:xfrm>
                <a:custGeom>
                  <a:avLst/>
                  <a:gdLst/>
                  <a:ahLst/>
                  <a:cxnLst/>
                  <a:rect l="l" t="t" r="r" b="b"/>
                  <a:pathLst>
                    <a:path w="7973" h="1011" extrusionOk="0">
                      <a:moveTo>
                        <a:pt x="1794" y="0"/>
                      </a:moveTo>
                      <a:cubicBezTo>
                        <a:pt x="1763" y="339"/>
                        <a:pt x="1704" y="672"/>
                        <a:pt x="1617" y="992"/>
                      </a:cubicBezTo>
                      <a:lnTo>
                        <a:pt x="6" y="992"/>
                      </a:lnTo>
                      <a:cubicBezTo>
                        <a:pt x="5" y="998"/>
                        <a:pt x="2" y="1005"/>
                        <a:pt x="0" y="1011"/>
                      </a:cubicBezTo>
                      <a:lnTo>
                        <a:pt x="6300" y="1011"/>
                      </a:lnTo>
                      <a:cubicBezTo>
                        <a:pt x="7027" y="1011"/>
                        <a:pt x="7656" y="601"/>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9014187" y="2932806"/>
                  <a:ext cx="349412" cy="400300"/>
                </a:xfrm>
                <a:custGeom>
                  <a:avLst/>
                  <a:gdLst/>
                  <a:ahLst/>
                  <a:cxnLst/>
                  <a:rect l="l" t="t" r="r" b="b"/>
                  <a:pathLst>
                    <a:path w="2980" h="3414" extrusionOk="0">
                      <a:moveTo>
                        <a:pt x="2193" y="0"/>
                      </a:moveTo>
                      <a:cubicBezTo>
                        <a:pt x="884" y="0"/>
                        <a:pt x="1" y="1336"/>
                        <a:pt x="511" y="2540"/>
                      </a:cubicBezTo>
                      <a:lnTo>
                        <a:pt x="761" y="3132"/>
                      </a:lnTo>
                      <a:cubicBezTo>
                        <a:pt x="833" y="3302"/>
                        <a:pt x="1000" y="3414"/>
                        <a:pt x="1185" y="3414"/>
                      </a:cubicBezTo>
                      <a:lnTo>
                        <a:pt x="2899" y="3414"/>
                      </a:lnTo>
                      <a:cubicBezTo>
                        <a:pt x="2951" y="3240"/>
                        <a:pt x="2979" y="3057"/>
                        <a:pt x="2979" y="2868"/>
                      </a:cubicBezTo>
                      <a:lnTo>
                        <a:pt x="2979" y="2427"/>
                      </a:lnTo>
                      <a:cubicBezTo>
                        <a:pt x="2979" y="2544"/>
                        <a:pt x="2962" y="2657"/>
                        <a:pt x="2930" y="2765"/>
                      </a:cubicBezTo>
                      <a:lnTo>
                        <a:pt x="1867" y="2765"/>
                      </a:lnTo>
                      <a:cubicBezTo>
                        <a:pt x="1754" y="2765"/>
                        <a:pt x="1649" y="2696"/>
                        <a:pt x="1605" y="2591"/>
                      </a:cubicBezTo>
                      <a:lnTo>
                        <a:pt x="1508" y="2359"/>
                      </a:lnTo>
                      <a:cubicBezTo>
                        <a:pt x="1164" y="1548"/>
                        <a:pt x="1759" y="649"/>
                        <a:pt x="2640" y="649"/>
                      </a:cubicBezTo>
                      <a:lnTo>
                        <a:pt x="2979" y="649"/>
                      </a:lnTo>
                      <a:lnTo>
                        <a:pt x="2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3678866" y="2003683"/>
                  <a:ext cx="3694509" cy="1488989"/>
                </a:xfrm>
                <a:custGeom>
                  <a:avLst/>
                  <a:gdLst/>
                  <a:ahLst/>
                  <a:cxnLst/>
                  <a:rect l="l" t="t" r="r" b="b"/>
                  <a:pathLst>
                    <a:path w="31509" h="12699" extrusionOk="0">
                      <a:moveTo>
                        <a:pt x="29135" y="0"/>
                      </a:moveTo>
                      <a:cubicBezTo>
                        <a:pt x="29039" y="0"/>
                        <a:pt x="28942" y="18"/>
                        <a:pt x="28849" y="54"/>
                      </a:cubicBezTo>
                      <a:lnTo>
                        <a:pt x="27849" y="443"/>
                      </a:lnTo>
                      <a:cubicBezTo>
                        <a:pt x="27621" y="532"/>
                        <a:pt x="27471" y="751"/>
                        <a:pt x="27471" y="994"/>
                      </a:cubicBezTo>
                      <a:lnTo>
                        <a:pt x="27471" y="1431"/>
                      </a:lnTo>
                      <a:cubicBezTo>
                        <a:pt x="27471" y="1759"/>
                        <a:pt x="27737" y="2023"/>
                        <a:pt x="28064" y="2023"/>
                      </a:cubicBezTo>
                      <a:lnTo>
                        <a:pt x="30048" y="2023"/>
                      </a:lnTo>
                      <a:cubicBezTo>
                        <a:pt x="30078" y="2023"/>
                        <a:pt x="30107" y="2022"/>
                        <a:pt x="30136" y="2017"/>
                      </a:cubicBezTo>
                      <a:lnTo>
                        <a:pt x="30136" y="2017"/>
                      </a:lnTo>
                      <a:cubicBezTo>
                        <a:pt x="30139" y="3866"/>
                        <a:pt x="30093" y="9147"/>
                        <a:pt x="29538" y="11670"/>
                      </a:cubicBezTo>
                      <a:lnTo>
                        <a:pt x="15313" y="11670"/>
                      </a:lnTo>
                      <a:cubicBezTo>
                        <a:pt x="16113" y="6977"/>
                        <a:pt x="14568" y="788"/>
                        <a:pt x="14552" y="725"/>
                      </a:cubicBezTo>
                      <a:lnTo>
                        <a:pt x="14416" y="759"/>
                      </a:lnTo>
                      <a:cubicBezTo>
                        <a:pt x="14432" y="822"/>
                        <a:pt x="15976" y="7004"/>
                        <a:pt x="15171" y="11670"/>
                      </a:cubicBezTo>
                      <a:lnTo>
                        <a:pt x="5876" y="11670"/>
                      </a:lnTo>
                      <a:cubicBezTo>
                        <a:pt x="5093" y="9261"/>
                        <a:pt x="4279" y="7731"/>
                        <a:pt x="2416" y="5155"/>
                      </a:cubicBezTo>
                      <a:cubicBezTo>
                        <a:pt x="1476" y="3858"/>
                        <a:pt x="148" y="1147"/>
                        <a:pt x="306" y="202"/>
                      </a:cubicBezTo>
                      <a:lnTo>
                        <a:pt x="167" y="180"/>
                      </a:lnTo>
                      <a:lnTo>
                        <a:pt x="167" y="180"/>
                      </a:lnTo>
                      <a:cubicBezTo>
                        <a:pt x="1" y="1172"/>
                        <a:pt x="1328" y="3890"/>
                        <a:pt x="2302" y="5237"/>
                      </a:cubicBezTo>
                      <a:cubicBezTo>
                        <a:pt x="4149" y="7790"/>
                        <a:pt x="4959" y="9309"/>
                        <a:pt x="5735" y="11687"/>
                      </a:cubicBezTo>
                      <a:cubicBezTo>
                        <a:pt x="5373" y="11678"/>
                        <a:pt x="4924" y="11640"/>
                        <a:pt x="4402" y="11577"/>
                      </a:cubicBezTo>
                      <a:cubicBezTo>
                        <a:pt x="4375" y="11951"/>
                        <a:pt x="4312" y="12316"/>
                        <a:pt x="4218" y="12668"/>
                      </a:cubicBezTo>
                      <a:lnTo>
                        <a:pt x="3318" y="12668"/>
                      </a:lnTo>
                      <a:cubicBezTo>
                        <a:pt x="3311" y="12678"/>
                        <a:pt x="3302" y="12688"/>
                        <a:pt x="3295" y="12699"/>
                      </a:cubicBezTo>
                      <a:lnTo>
                        <a:pt x="31508" y="12699"/>
                      </a:lnTo>
                      <a:cubicBezTo>
                        <a:pt x="31504" y="12693"/>
                        <a:pt x="31500" y="12686"/>
                        <a:pt x="31497" y="12680"/>
                      </a:cubicBezTo>
                      <a:lnTo>
                        <a:pt x="30401" y="12680"/>
                      </a:lnTo>
                      <a:cubicBezTo>
                        <a:pt x="30317" y="12360"/>
                        <a:pt x="30257" y="12027"/>
                        <a:pt x="30226" y="11688"/>
                      </a:cubicBezTo>
                      <a:lnTo>
                        <a:pt x="29678" y="11688"/>
                      </a:lnTo>
                      <a:cubicBezTo>
                        <a:pt x="30236" y="9131"/>
                        <a:pt x="30278" y="3801"/>
                        <a:pt x="30276" y="1982"/>
                      </a:cubicBezTo>
                      <a:cubicBezTo>
                        <a:pt x="30327" y="1964"/>
                        <a:pt x="30373" y="1940"/>
                        <a:pt x="30417" y="1910"/>
                      </a:cubicBezTo>
                      <a:cubicBezTo>
                        <a:pt x="30594" y="1791"/>
                        <a:pt x="30710" y="1590"/>
                        <a:pt x="30710" y="1361"/>
                      </a:cubicBezTo>
                      <a:cubicBezTo>
                        <a:pt x="30710" y="1110"/>
                        <a:pt x="30589" y="872"/>
                        <a:pt x="30386" y="724"/>
                      </a:cubicBezTo>
                      <a:lnTo>
                        <a:pt x="29600" y="152"/>
                      </a:lnTo>
                      <a:cubicBezTo>
                        <a:pt x="29463" y="52"/>
                        <a:pt x="29300" y="0"/>
                        <a:pt x="29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8229636" y="3490468"/>
                  <a:ext cx="1290" cy="2228"/>
                </a:xfrm>
                <a:custGeom>
                  <a:avLst/>
                  <a:gdLst/>
                  <a:ahLst/>
                  <a:cxnLst/>
                  <a:rect l="l" t="t" r="r" b="b"/>
                  <a:pathLst>
                    <a:path w="11" h="19" extrusionOk="0">
                      <a:moveTo>
                        <a:pt x="1" y="19"/>
                      </a:moveTo>
                      <a:lnTo>
                        <a:pt x="1" y="19"/>
                      </a:lnTo>
                      <a:cubicBezTo>
                        <a:pt x="3" y="12"/>
                        <a:pt x="8" y="6"/>
                        <a:pt x="10" y="0"/>
                      </a:cubicBezTo>
                      <a:lnTo>
                        <a:pt x="10" y="0"/>
                      </a:lnTo>
                      <a:cubicBezTo>
                        <a:pt x="8" y="6"/>
                        <a:pt x="3" y="12"/>
                        <a:pt x="1" y="19"/>
                      </a:cubicBezTo>
                      <a:close/>
                    </a:path>
                  </a:pathLst>
                </a:custGeom>
                <a:solidFill>
                  <a:srgbClr val="BEC1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2800160" y="2567208"/>
                  <a:ext cx="6495789" cy="923363"/>
                </a:xfrm>
                <a:custGeom>
                  <a:avLst/>
                  <a:gdLst/>
                  <a:ahLst/>
                  <a:cxnLst/>
                  <a:rect l="l" t="t" r="r" b="b"/>
                  <a:pathLst>
                    <a:path w="55400" h="7875" extrusionOk="0">
                      <a:moveTo>
                        <a:pt x="53039" y="0"/>
                      </a:moveTo>
                      <a:lnTo>
                        <a:pt x="53039" y="0"/>
                      </a:lnTo>
                      <a:cubicBezTo>
                        <a:pt x="53298" y="479"/>
                        <a:pt x="53445" y="1028"/>
                        <a:pt x="53445" y="1611"/>
                      </a:cubicBezTo>
                      <a:cubicBezTo>
                        <a:pt x="53445" y="1729"/>
                        <a:pt x="53439" y="1845"/>
                        <a:pt x="53427" y="1959"/>
                      </a:cubicBezTo>
                      <a:lnTo>
                        <a:pt x="52440" y="1566"/>
                      </a:lnTo>
                      <a:lnTo>
                        <a:pt x="52440" y="1566"/>
                      </a:lnTo>
                      <a:lnTo>
                        <a:pt x="54529" y="2399"/>
                      </a:lnTo>
                      <a:cubicBezTo>
                        <a:pt x="54602" y="2427"/>
                        <a:pt x="54678" y="2441"/>
                        <a:pt x="54753" y="2441"/>
                      </a:cubicBezTo>
                      <a:cubicBezTo>
                        <a:pt x="54946" y="2441"/>
                        <a:pt x="55134" y="2349"/>
                        <a:pt x="55251" y="2184"/>
                      </a:cubicBezTo>
                      <a:cubicBezTo>
                        <a:pt x="55393" y="1982"/>
                        <a:pt x="55400" y="1715"/>
                        <a:pt x="55267" y="1507"/>
                      </a:cubicBezTo>
                      <a:lnTo>
                        <a:pt x="54755" y="703"/>
                      </a:lnTo>
                      <a:cubicBezTo>
                        <a:pt x="54505" y="308"/>
                        <a:pt x="54081" y="59"/>
                        <a:pt x="53615" y="33"/>
                      </a:cubicBezTo>
                      <a:lnTo>
                        <a:pt x="53039" y="0"/>
                      </a:lnTo>
                      <a:close/>
                      <a:moveTo>
                        <a:pt x="5955" y="390"/>
                      </a:moveTo>
                      <a:cubicBezTo>
                        <a:pt x="2672" y="390"/>
                        <a:pt x="0" y="3062"/>
                        <a:pt x="0" y="6345"/>
                      </a:cubicBezTo>
                      <a:cubicBezTo>
                        <a:pt x="0" y="6621"/>
                        <a:pt x="21" y="6892"/>
                        <a:pt x="58" y="7158"/>
                      </a:cubicBezTo>
                      <a:cubicBezTo>
                        <a:pt x="307" y="7179"/>
                        <a:pt x="561" y="7200"/>
                        <a:pt x="822" y="7221"/>
                      </a:cubicBezTo>
                      <a:cubicBezTo>
                        <a:pt x="773" y="6936"/>
                        <a:pt x="747" y="6643"/>
                        <a:pt x="747" y="6345"/>
                      </a:cubicBezTo>
                      <a:cubicBezTo>
                        <a:pt x="747" y="3469"/>
                        <a:pt x="3079" y="1136"/>
                        <a:pt x="5955" y="1136"/>
                      </a:cubicBezTo>
                      <a:cubicBezTo>
                        <a:pt x="8832" y="1136"/>
                        <a:pt x="11164" y="3469"/>
                        <a:pt x="11164" y="6345"/>
                      </a:cubicBezTo>
                      <a:cubicBezTo>
                        <a:pt x="11164" y="6878"/>
                        <a:pt x="11085" y="7391"/>
                        <a:pt x="10936" y="7874"/>
                      </a:cubicBezTo>
                      <a:lnTo>
                        <a:pt x="11711" y="7874"/>
                      </a:lnTo>
                      <a:cubicBezTo>
                        <a:pt x="11841" y="7387"/>
                        <a:pt x="11910" y="6874"/>
                        <a:pt x="11910" y="6345"/>
                      </a:cubicBezTo>
                      <a:cubicBezTo>
                        <a:pt x="11910" y="3062"/>
                        <a:pt x="9239" y="390"/>
                        <a:pt x="5955" y="390"/>
                      </a:cubicBezTo>
                      <a:close/>
                      <a:moveTo>
                        <a:pt x="43651" y="390"/>
                      </a:moveTo>
                      <a:cubicBezTo>
                        <a:pt x="40368" y="390"/>
                        <a:pt x="37696" y="3062"/>
                        <a:pt x="37696" y="6345"/>
                      </a:cubicBezTo>
                      <a:cubicBezTo>
                        <a:pt x="37696" y="6874"/>
                        <a:pt x="37767" y="7387"/>
                        <a:pt x="37895" y="7874"/>
                      </a:cubicBezTo>
                      <a:lnTo>
                        <a:pt x="38671" y="7874"/>
                      </a:lnTo>
                      <a:cubicBezTo>
                        <a:pt x="38523" y="7391"/>
                        <a:pt x="38442" y="6878"/>
                        <a:pt x="38442" y="6345"/>
                      </a:cubicBezTo>
                      <a:cubicBezTo>
                        <a:pt x="38442" y="3469"/>
                        <a:pt x="40775" y="1136"/>
                        <a:pt x="43651" y="1136"/>
                      </a:cubicBezTo>
                      <a:cubicBezTo>
                        <a:pt x="46527" y="1136"/>
                        <a:pt x="48860" y="3469"/>
                        <a:pt x="48860" y="6345"/>
                      </a:cubicBezTo>
                      <a:cubicBezTo>
                        <a:pt x="48860" y="6878"/>
                        <a:pt x="48779" y="7391"/>
                        <a:pt x="48631" y="7874"/>
                      </a:cubicBezTo>
                      <a:lnTo>
                        <a:pt x="49405" y="7874"/>
                      </a:lnTo>
                      <a:cubicBezTo>
                        <a:pt x="49535" y="7387"/>
                        <a:pt x="49606" y="6874"/>
                        <a:pt x="49606" y="6345"/>
                      </a:cubicBezTo>
                      <a:cubicBezTo>
                        <a:pt x="49606" y="3062"/>
                        <a:pt x="46935" y="390"/>
                        <a:pt x="43651" y="3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626376" y="821291"/>
                  <a:ext cx="2203292" cy="3037192"/>
                </a:xfrm>
                <a:custGeom>
                  <a:avLst/>
                  <a:gdLst/>
                  <a:ahLst/>
                  <a:cxnLst/>
                  <a:rect l="l" t="t" r="r" b="b"/>
                  <a:pathLst>
                    <a:path w="18791" h="25903" extrusionOk="0">
                      <a:moveTo>
                        <a:pt x="0" y="1"/>
                      </a:moveTo>
                      <a:lnTo>
                        <a:pt x="0" y="22308"/>
                      </a:lnTo>
                      <a:cubicBezTo>
                        <a:pt x="0" y="24290"/>
                        <a:pt x="1613" y="25902"/>
                        <a:pt x="3595" y="25902"/>
                      </a:cubicBezTo>
                      <a:lnTo>
                        <a:pt x="15196" y="25902"/>
                      </a:lnTo>
                      <a:cubicBezTo>
                        <a:pt x="17178" y="25902"/>
                        <a:pt x="18791" y="24290"/>
                        <a:pt x="18791" y="22308"/>
                      </a:cubicBezTo>
                      <a:lnTo>
                        <a:pt x="18791" y="14743"/>
                      </a:lnTo>
                      <a:lnTo>
                        <a:pt x="18288" y="14743"/>
                      </a:lnTo>
                      <a:lnTo>
                        <a:pt x="18288" y="22308"/>
                      </a:lnTo>
                      <a:cubicBezTo>
                        <a:pt x="18288" y="24013"/>
                        <a:pt x="16901" y="25399"/>
                        <a:pt x="15196" y="25399"/>
                      </a:cubicBezTo>
                      <a:lnTo>
                        <a:pt x="3595" y="25399"/>
                      </a:lnTo>
                      <a:cubicBezTo>
                        <a:pt x="1890" y="25399"/>
                        <a:pt x="503" y="24013"/>
                        <a:pt x="503" y="22308"/>
                      </a:cubicBez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6" name="Google Shape;336;p40"/>
            <p:cNvSpPr/>
            <p:nvPr/>
          </p:nvSpPr>
          <p:spPr>
            <a:xfrm>
              <a:off x="7072805" y="2760950"/>
              <a:ext cx="576522" cy="73402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6"/>
            <a:ext cx="9056594" cy="920083"/>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185951" y="-7343"/>
            <a:ext cx="9654988" cy="576000"/>
          </a:xfrm>
          <a:prstGeom prst="rect">
            <a:avLst/>
          </a:prstGeom>
        </p:spPr>
        <p:txBody>
          <a:bodyPr spcFirstLastPara="1" wrap="square" lIns="91425" tIns="91425" rIns="91425" bIns="91425" anchor="t" anchorCtr="0">
            <a:noAutofit/>
          </a:bodyPr>
          <a:lstStyle/>
          <a:p>
            <a:r>
              <a:rPr lang="en-US" sz="2400" dirty="0">
                <a:solidFill>
                  <a:schemeClr val="accent5">
                    <a:lumMod val="10000"/>
                  </a:schemeClr>
                </a:solidFill>
                <a:effectLst/>
                <a:latin typeface="Times New Roman" panose="02020603050405020304" pitchFamily="18" charset="0"/>
                <a:cs typeface="Times New Roman" panose="02020603050405020304" pitchFamily="18" charset="0"/>
              </a:rPr>
              <a:t>3.2</a:t>
            </a:r>
            <a:r>
              <a:rPr lang="en-US" sz="4000" dirty="0">
                <a:solidFill>
                  <a:schemeClr val="accent5">
                    <a:lumMod val="10000"/>
                  </a:schemeClr>
                </a:solidFill>
                <a:effectLst/>
                <a:latin typeface="Times New Roman" panose="02020603050405020304" pitchFamily="18" charset="0"/>
                <a:cs typeface="Times New Roman" panose="02020603050405020304" pitchFamily="18" charset="0"/>
              </a:rPr>
              <a:t>. </a:t>
            </a:r>
            <a:r>
              <a:rPr lang="en-US" sz="2400" dirty="0">
                <a:solidFill>
                  <a:schemeClr val="accent5">
                    <a:lumMod val="10000"/>
                  </a:schemeClr>
                </a:solidFill>
                <a:effectLst/>
                <a:latin typeface="Times New Roman" panose="02020603050405020304" pitchFamily="18" charset="0"/>
                <a:cs typeface="Times New Roman" panose="02020603050405020304" pitchFamily="18" charset="0"/>
              </a:rPr>
              <a:t>Calculate The Proportion Of Electric Vs. Non-electric Vehicles</a:t>
            </a:r>
            <a:br>
              <a:rPr lang="en-US" sz="2400" dirty="0">
                <a:solidFill>
                  <a:schemeClr val="accent5">
                    <a:lumMod val="10000"/>
                  </a:schemeClr>
                </a:solidFill>
                <a:effectLst/>
                <a:latin typeface="Times New Roman" panose="02020603050405020304" pitchFamily="18" charset="0"/>
                <a:cs typeface="Times New Roman" panose="02020603050405020304" pitchFamily="18" charset="0"/>
              </a:rPr>
            </a:br>
            <a:r>
              <a:rPr lang="en-US" sz="2400" dirty="0">
                <a:solidFill>
                  <a:schemeClr val="accent5">
                    <a:lumMod val="10000"/>
                  </a:schemeClr>
                </a:solidFill>
                <a:effectLst/>
                <a:latin typeface="Times New Roman" panose="02020603050405020304" pitchFamily="18" charset="0"/>
                <a:cs typeface="Times New Roman" panose="02020603050405020304" pitchFamily="18" charset="0"/>
              </a:rPr>
              <a:t> In Each County:</a:t>
            </a:r>
            <a:br>
              <a:rPr lang="en-US" sz="2400" dirty="0">
                <a:solidFill>
                  <a:schemeClr val="accent5">
                    <a:lumMod val="10000"/>
                  </a:schemeClr>
                </a:solidFill>
                <a:effectLst/>
                <a:latin typeface="Times New Roman" panose="02020603050405020304" pitchFamily="18" charset="0"/>
                <a:cs typeface="Times New Roman" panose="02020603050405020304" pitchFamily="18" charset="0"/>
              </a:rPr>
            </a:br>
            <a:endParaRPr lang="en-US" sz="400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969827E-A715-E572-72F8-B37BAE90E8D3}"/>
              </a:ext>
            </a:extLst>
          </p:cNvPr>
          <p:cNvSpPr txBox="1"/>
          <p:nvPr/>
        </p:nvSpPr>
        <p:spPr>
          <a:xfrm>
            <a:off x="43703" y="1578953"/>
            <a:ext cx="4854388" cy="2862322"/>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3.2.1.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our dataset, we have information about vehicles categorized as either electric or non-electric, along with their respective counties. This slide focuses on analyzing the proportion of electric vehicles compared to non-electric vehicles in each county. Understanding this proportion can provide insights into the adoption of electric vehicles across different regions.</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1" i="0" dirty="0">
                <a:solidFill>
                  <a:srgbClr val="0070C0"/>
                </a:solidFill>
                <a:effectLst/>
                <a:latin typeface="Times New Roman" panose="02020603050405020304" pitchFamily="18" charset="0"/>
                <a:cs typeface="Times New Roman" panose="02020603050405020304" pitchFamily="18" charset="0"/>
              </a:rPr>
              <a:t>3.2.2. Conclusion</a:t>
            </a:r>
            <a:endParaRPr lang="en-US" sz="1200" dirty="0">
              <a:solidFill>
                <a:srgbClr val="0D0D0D"/>
              </a:solidFill>
              <a:latin typeface="Times New Roman" panose="02020603050405020304" pitchFamily="18" charset="0"/>
              <a:cs typeface="Times New Roman" panose="02020603050405020304" pitchFamily="18" charset="0"/>
            </a:endParaRPr>
          </a:p>
          <a:p>
            <a:pPr algn="just"/>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By analyzing the proportion of electric vs. non-electric vehicles in each county, we can observe the level of electric vehicle adoption across different regions. This information is valuable for understanding the trends and preferences related to electric vehicles in various areas, aiding in strategic decision-making for sustainable transportation initiatives.</a:t>
            </a:r>
            <a:endParaRPr lang="en-IN"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9C82AB1-002F-9A68-D8FE-58627129741C}"/>
              </a:ext>
            </a:extLst>
          </p:cNvPr>
          <p:cNvPicPr>
            <a:picLocks noChangeAspect="1"/>
          </p:cNvPicPr>
          <p:nvPr/>
        </p:nvPicPr>
        <p:blipFill>
          <a:blip r:embed="rId3"/>
          <a:stretch>
            <a:fillRect/>
          </a:stretch>
        </p:blipFill>
        <p:spPr>
          <a:xfrm>
            <a:off x="4898091" y="1578953"/>
            <a:ext cx="4042610" cy="2965168"/>
          </a:xfrm>
          <a:prstGeom prst="rect">
            <a:avLst/>
          </a:prstGeom>
        </p:spPr>
      </p:pic>
    </p:spTree>
    <p:extLst>
      <p:ext uri="{BB962C8B-B14F-4D97-AF65-F5344CB8AC3E}">
        <p14:creationId xmlns:p14="http://schemas.microsoft.com/office/powerpoint/2010/main" val="72249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87406" y="0"/>
            <a:ext cx="9056594" cy="90891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69864" y="166455"/>
            <a:ext cx="9654988" cy="576000"/>
          </a:xfrm>
          <a:prstGeom prst="rect">
            <a:avLst/>
          </a:prstGeom>
        </p:spPr>
        <p:txBody>
          <a:bodyPr spcFirstLastPara="1" wrap="square" lIns="91425" tIns="91425" rIns="91425" bIns="91425" anchor="t" anchorCtr="0">
            <a:noAutofit/>
          </a:bodyPr>
          <a:lstStyle/>
          <a:p>
            <a:r>
              <a:rPr lang="en-US" sz="2000" dirty="0">
                <a:solidFill>
                  <a:schemeClr val="accent5">
                    <a:lumMod val="10000"/>
                  </a:schemeClr>
                </a:solidFill>
                <a:effectLst/>
                <a:latin typeface="Times New Roman" panose="02020603050405020304" pitchFamily="18" charset="0"/>
                <a:cs typeface="Times New Roman" panose="02020603050405020304" pitchFamily="18" charset="0"/>
              </a:rPr>
              <a:t>3.3. </a:t>
            </a:r>
            <a:r>
              <a:rPr lang="en-US" sz="1800" dirty="0">
                <a:solidFill>
                  <a:schemeClr val="accent5">
                    <a:lumMod val="10000"/>
                  </a:schemeClr>
                </a:solidFill>
                <a:effectLst/>
                <a:latin typeface="Times New Roman" panose="02020603050405020304" pitchFamily="18" charset="0"/>
                <a:cs typeface="Times New Roman" panose="02020603050405020304" pitchFamily="18" charset="0"/>
              </a:rPr>
              <a:t>Visualize The Relationship Between Electric Range And Base MSRP Using A</a:t>
            </a:r>
            <a:br>
              <a:rPr lang="en-US" sz="1800" dirty="0">
                <a:solidFill>
                  <a:schemeClr val="accent5">
                    <a:lumMod val="10000"/>
                  </a:schemeClr>
                </a:solidFill>
                <a:effectLst/>
                <a:latin typeface="Times New Roman" panose="02020603050405020304" pitchFamily="18" charset="0"/>
                <a:cs typeface="Times New Roman" panose="02020603050405020304" pitchFamily="18" charset="0"/>
              </a:rPr>
            </a:br>
            <a:r>
              <a:rPr lang="en-US" sz="1800" dirty="0">
                <a:solidFill>
                  <a:schemeClr val="accent5">
                    <a:lumMod val="10000"/>
                  </a:schemeClr>
                </a:solidFill>
                <a:effectLst/>
                <a:latin typeface="Times New Roman" panose="02020603050405020304" pitchFamily="18" charset="0"/>
                <a:cs typeface="Times New Roman" panose="02020603050405020304" pitchFamily="18" charset="0"/>
              </a:rPr>
              <a:t> Scatter Plot</a:t>
            </a:r>
            <a:br>
              <a:rPr lang="en-US" sz="1600" b="0" dirty="0">
                <a:solidFill>
                  <a:srgbClr val="CCCCCC"/>
                </a:solidFill>
                <a:effectLst/>
                <a:latin typeface="Consolas" panose="020B0609020204030204" pitchFamily="49" charset="0"/>
              </a:rPr>
            </a:br>
            <a:endParaRPr lang="en-US" sz="28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A9C4777B-75C9-B237-705C-F7022AFED5C2}"/>
              </a:ext>
            </a:extLst>
          </p:cNvPr>
          <p:cNvSpPr txBox="1"/>
          <p:nvPr/>
        </p:nvSpPr>
        <p:spPr>
          <a:xfrm>
            <a:off x="295633" y="1031278"/>
            <a:ext cx="4510123" cy="3816429"/>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3.3.1.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Relationship Between Their Electric Range And Base Manufacturer's Suggested Retail Price (</a:t>
            </a:r>
            <a:r>
              <a:rPr lang="en-US" sz="1200" b="0" i="0" dirty="0" err="1">
                <a:solidFill>
                  <a:srgbClr val="0D0D0D"/>
                </a:solidFill>
                <a:effectLst/>
                <a:latin typeface="Times New Roman" panose="02020603050405020304" pitchFamily="18" charset="0"/>
                <a:cs typeface="Times New Roman" panose="02020603050405020304" pitchFamily="18" charset="0"/>
              </a:rPr>
              <a:t>Msrp</a:t>
            </a:r>
            <a:r>
              <a:rPr lang="en-US" sz="1200" b="0" i="0" dirty="0">
                <a:solidFill>
                  <a:srgbClr val="0D0D0D"/>
                </a:solidFill>
                <a:effectLst/>
                <a:latin typeface="Times New Roman" panose="02020603050405020304" pitchFamily="18" charset="0"/>
                <a:cs typeface="Times New Roman" panose="02020603050405020304" pitchFamily="18" charset="0"/>
              </a:rPr>
              <a:t>). In This Analysis, We Explore How The Electric Range Of </a:t>
            </a:r>
            <a:r>
              <a:rPr lang="en-US" sz="1200" b="0" i="0" dirty="0" err="1">
                <a:solidFill>
                  <a:srgbClr val="0D0D0D"/>
                </a:solidFill>
                <a:effectLst/>
                <a:latin typeface="Times New Roman" panose="02020603050405020304" pitchFamily="18" charset="0"/>
                <a:cs typeface="Times New Roman" panose="02020603050405020304" pitchFamily="18" charset="0"/>
              </a:rPr>
              <a:t>Evs</a:t>
            </a:r>
            <a:r>
              <a:rPr lang="en-US" sz="1200" b="0" i="0" dirty="0">
                <a:solidFill>
                  <a:srgbClr val="0D0D0D"/>
                </a:solidFill>
                <a:effectLst/>
                <a:latin typeface="Times New Roman" panose="02020603050405020304" pitchFamily="18" charset="0"/>
                <a:cs typeface="Times New Roman" panose="02020603050405020304" pitchFamily="18" charset="0"/>
              </a:rPr>
              <a:t> Correlates With Their Base MSRP Using A Scatter Plot Visualization.</a:t>
            </a: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Scatter Plot Visualizes How The Electric Range Of </a:t>
            </a:r>
            <a:r>
              <a:rPr lang="en-US" sz="1200" b="0" i="0" dirty="0" err="1">
                <a:solidFill>
                  <a:srgbClr val="0D0D0D"/>
                </a:solidFill>
                <a:effectLst/>
                <a:latin typeface="Times New Roman" panose="02020603050405020304" pitchFamily="18" charset="0"/>
                <a:cs typeface="Times New Roman" panose="02020603050405020304" pitchFamily="18" charset="0"/>
              </a:rPr>
              <a:t>Evs</a:t>
            </a:r>
            <a:r>
              <a:rPr lang="en-US" sz="1200" b="0" i="0" dirty="0">
                <a:solidFill>
                  <a:srgbClr val="0D0D0D"/>
                </a:solidFill>
                <a:effectLst/>
                <a:latin typeface="Times New Roman" panose="02020603050405020304" pitchFamily="18" charset="0"/>
                <a:cs typeface="Times New Roman" panose="02020603050405020304" pitchFamily="18" charset="0"/>
              </a:rPr>
              <a:t> Relates To Their Base </a:t>
            </a:r>
            <a:r>
              <a:rPr lang="en-US" sz="1200" b="0" i="0" dirty="0" err="1">
                <a:solidFill>
                  <a:srgbClr val="0D0D0D"/>
                </a:solidFill>
                <a:effectLst/>
                <a:latin typeface="Times New Roman" panose="02020603050405020304" pitchFamily="18" charset="0"/>
                <a:cs typeface="Times New Roman" panose="02020603050405020304" pitchFamily="18" charset="0"/>
              </a:rPr>
              <a:t>Msrp</a:t>
            </a:r>
            <a:r>
              <a:rPr lang="en-US" sz="1200" b="0" i="0" dirty="0">
                <a:solidFill>
                  <a:srgbClr val="0D0D0D"/>
                </a:solidFill>
                <a:effectLst/>
                <a:latin typeface="Times New Roman" panose="02020603050405020304" pitchFamily="18" charset="0"/>
                <a:cs typeface="Times New Roman" panose="02020603050405020304" pitchFamily="18" charset="0"/>
              </a:rPr>
              <a:t>, Helping Us Understand If There's Any Trend Or Pattern In Their Pricing Based On Their Range.</a:t>
            </a:r>
            <a:endParaRPr lang="en-US" sz="1200" dirty="0">
              <a:solidFill>
                <a:srgbClr val="0D0D0D"/>
              </a:solidFill>
              <a:latin typeface="Times New Roman" panose="02020603050405020304" pitchFamily="18" charset="0"/>
              <a:cs typeface="Times New Roman" panose="02020603050405020304" pitchFamily="18" charset="0"/>
            </a:endParaRPr>
          </a:p>
          <a:p>
            <a:pPr algn="just"/>
            <a:endParaRPr lang="en-US" sz="1200" b="1" i="0" dirty="0">
              <a:solidFill>
                <a:srgbClr val="0070C0"/>
              </a:solidFill>
              <a:effectLst/>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3.3.2. Conclusion </a:t>
            </a:r>
          </a:p>
          <a:p>
            <a:pPr algn="just"/>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Scatter Plot Provides A Clear Visualization Of The Relationship Between Electric Range And Base MSRP For Electric Vehicles. From The Plot, We Can Observe If There's A Correlation Between These Two Variables And Gain Insights Into How Pricing Varies Across Different Electric Vehicle Models Based On Their Range. This Analysis Aids In Making Informed Decisions Regarding EV Purchases, Considering Both Range And Cost Factors.</a:t>
            </a:r>
          </a:p>
          <a:p>
            <a:pPr algn="just"/>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A481053-3D20-9B7D-AA6C-F61D39CF2E14}"/>
              </a:ext>
            </a:extLst>
          </p:cNvPr>
          <p:cNvPicPr>
            <a:picLocks noChangeAspect="1"/>
          </p:cNvPicPr>
          <p:nvPr/>
        </p:nvPicPr>
        <p:blipFill>
          <a:blip r:embed="rId3"/>
          <a:stretch>
            <a:fillRect/>
          </a:stretch>
        </p:blipFill>
        <p:spPr>
          <a:xfrm>
            <a:off x="5114610" y="1374956"/>
            <a:ext cx="3974387" cy="3417049"/>
          </a:xfrm>
          <a:prstGeom prst="rect">
            <a:avLst/>
          </a:prstGeom>
        </p:spPr>
      </p:pic>
    </p:spTree>
    <p:extLst>
      <p:ext uri="{BB962C8B-B14F-4D97-AF65-F5344CB8AC3E}">
        <p14:creationId xmlns:p14="http://schemas.microsoft.com/office/powerpoint/2010/main" val="407129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6"/>
            <a:ext cx="9056594" cy="95370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206121" y="238099"/>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3.4. Identify any Outliers in the Base MSRP column and visualize them </a:t>
            </a:r>
            <a:b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br>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using a boxplot</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50FBD98-BC0C-812C-C514-5EDB3E83A2FC}"/>
              </a:ext>
            </a:extLst>
          </p:cNvPr>
          <p:cNvSpPr txBox="1"/>
          <p:nvPr/>
        </p:nvSpPr>
        <p:spPr>
          <a:xfrm>
            <a:off x="43703" y="1203512"/>
            <a:ext cx="4528297" cy="3416320"/>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3.4.1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this analysis, we will delve into identifying outliers in the Base Manufacturer's Suggested Retail Price (MSRP) column of our dataset. Outliers are data points that significantly deviate from the rest of the data, potentially indicating errors, anomalies, or unique observations. By identifying and visualizing these outliers using a boxplot, we aim to gain insights into the distribution and potential abnormalities in the pricing data.</a:t>
            </a:r>
          </a:p>
          <a:p>
            <a:pPr algn="just"/>
            <a:endParaRPr lang="en-US" sz="1200" b="1" dirty="0">
              <a:solidFill>
                <a:srgbClr val="0070C0"/>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3.4.2. </a:t>
            </a:r>
            <a:r>
              <a:rPr lang="en-US" sz="1200" b="1" i="0" dirty="0">
                <a:solidFill>
                  <a:srgbClr val="0070C0"/>
                </a:solidFill>
                <a:effectLst/>
                <a:latin typeface="Times New Roman" panose="02020603050405020304" pitchFamily="18" charset="0"/>
                <a:cs typeface="Times New Roman" panose="02020603050405020304" pitchFamily="18" charset="0"/>
              </a:rPr>
              <a:t>Conclusion</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By analyzing the Base MSRP column, we have successfully identified outliers using statistical measures such as the Interquartile Range (IQR) and visually represented them using a boxplot. These outliers are essential to investigate further as they may signify pricing irregularities, special cases, or data entry errors that could impact our analysis and decision-making processes.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420A5C3-BD74-C44E-3BAC-CEB5D2206387}"/>
              </a:ext>
            </a:extLst>
          </p:cNvPr>
          <p:cNvPicPr>
            <a:picLocks noChangeAspect="1"/>
          </p:cNvPicPr>
          <p:nvPr/>
        </p:nvPicPr>
        <p:blipFill>
          <a:blip r:embed="rId3"/>
          <a:stretch>
            <a:fillRect/>
          </a:stretch>
        </p:blipFill>
        <p:spPr>
          <a:xfrm>
            <a:off x="4780429" y="1571607"/>
            <a:ext cx="4144496" cy="2911288"/>
          </a:xfrm>
          <a:prstGeom prst="rect">
            <a:avLst/>
          </a:prstGeom>
        </p:spPr>
      </p:pic>
    </p:spTree>
    <p:extLst>
      <p:ext uri="{BB962C8B-B14F-4D97-AF65-F5344CB8AC3E}">
        <p14:creationId xmlns:p14="http://schemas.microsoft.com/office/powerpoint/2010/main" val="86054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3.5.  Calculate The Average Base MSRP For Each Electric Vehicle Type</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110E6422-5F71-5CB1-D1E0-A5361AA808D4}"/>
              </a:ext>
            </a:extLst>
          </p:cNvPr>
          <p:cNvSpPr txBox="1"/>
          <p:nvPr/>
        </p:nvSpPr>
        <p:spPr>
          <a:xfrm>
            <a:off x="107576" y="880782"/>
            <a:ext cx="4901453" cy="3970318"/>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3.5.1.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Electric vehicles (EVs) have gained significant traction in recent years due to their environmental benefits and technological advancements. One crucial aspect of EVs is their pricing, often represented by the Base Manufacturer's Suggested Retail Price (MSRP). In this analysis, we delve into the dataset to calculate the average Base MSRP for each Electric Vehicle Type, providing insights into pricing trends across different EV categories.</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IN" sz="1200" b="0" i="0" dirty="0">
                <a:solidFill>
                  <a:srgbClr val="FFC000"/>
                </a:solidFill>
                <a:effectLst/>
                <a:latin typeface="Times New Roman" panose="02020603050405020304" pitchFamily="18" charset="0"/>
                <a:cs typeface="Times New Roman" panose="02020603050405020304" pitchFamily="18" charset="0"/>
              </a:rPr>
              <a:t>Electric Vehicle Type </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Battery Electric Vehicle (BEV)                   916.100496</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Plug-in Hybrid Electric Vehicle (PHEV)    1638.537873 </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Name: Base MSRP, </a:t>
            </a:r>
            <a:r>
              <a:rPr lang="en-IN" sz="1200" b="0" i="0" dirty="0" err="1">
                <a:solidFill>
                  <a:srgbClr val="FFC000"/>
                </a:solidFill>
                <a:effectLst/>
                <a:latin typeface="Times New Roman" panose="02020603050405020304" pitchFamily="18" charset="0"/>
                <a:cs typeface="Times New Roman" panose="02020603050405020304" pitchFamily="18" charset="0"/>
              </a:rPr>
              <a:t>dtype</a:t>
            </a:r>
            <a:r>
              <a:rPr lang="en-IN" sz="1200" b="0" i="0" dirty="0">
                <a:solidFill>
                  <a:srgbClr val="FFC000"/>
                </a:solidFill>
                <a:effectLst/>
                <a:latin typeface="Times New Roman" panose="02020603050405020304" pitchFamily="18" charset="0"/>
                <a:cs typeface="Times New Roman" panose="02020603050405020304" pitchFamily="18" charset="0"/>
              </a:rPr>
              <a:t>: float64</a:t>
            </a:r>
            <a:endParaRPr lang="en-US" sz="1200" b="0" i="0" dirty="0">
              <a:solidFill>
                <a:srgbClr val="FFC000"/>
              </a:solidFill>
              <a:effectLst/>
              <a:latin typeface="Times New Roman" panose="02020603050405020304" pitchFamily="18" charset="0"/>
              <a:cs typeface="Times New Roman" panose="02020603050405020304" pitchFamily="18" charset="0"/>
            </a:endParaRP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3.5.2. </a:t>
            </a:r>
            <a:r>
              <a:rPr lang="en-US" sz="1200" b="1" i="0" dirty="0">
                <a:solidFill>
                  <a:srgbClr val="0070C0"/>
                </a:solidFill>
                <a:effectLst/>
                <a:latin typeface="Times New Roman" panose="02020603050405020304" pitchFamily="18" charset="0"/>
                <a:cs typeface="Times New Roman" panose="02020603050405020304" pitchFamily="18" charset="0"/>
              </a:rPr>
              <a:t>Conclusion</a:t>
            </a:r>
          </a:p>
          <a:p>
            <a:pPr algn="just"/>
            <a:endParaRPr lang="en-US" sz="1200" b="1" i="0" dirty="0">
              <a:solidFill>
                <a:srgbClr val="0070C0"/>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Analyzing the average Base MSRP for each Electric Vehicle Type provides valuable insights into pricing dynamics within the EV market. By understanding the pricing trends across different EV categories, stakeholders can make informed decisions regarding pricing strategies, market positioning, and consumer preferences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1A790A-B958-E974-C173-31214299E535}"/>
              </a:ext>
            </a:extLst>
          </p:cNvPr>
          <p:cNvPicPr>
            <a:picLocks noChangeAspect="1"/>
          </p:cNvPicPr>
          <p:nvPr/>
        </p:nvPicPr>
        <p:blipFill>
          <a:blip r:embed="rId3"/>
          <a:stretch>
            <a:fillRect/>
          </a:stretch>
        </p:blipFill>
        <p:spPr>
          <a:xfrm>
            <a:off x="5192871" y="1385047"/>
            <a:ext cx="3951129" cy="3381935"/>
          </a:xfrm>
          <a:prstGeom prst="rect">
            <a:avLst/>
          </a:prstGeom>
        </p:spPr>
      </p:pic>
    </p:spTree>
    <p:extLst>
      <p:ext uri="{BB962C8B-B14F-4D97-AF65-F5344CB8AC3E}">
        <p14:creationId xmlns:p14="http://schemas.microsoft.com/office/powerpoint/2010/main" val="3588154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3.6. Visualize the distribution of Electric Range using a histogram or KDE plot</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259486-01F0-8DDA-6724-A4FD2B73F58A}"/>
              </a:ext>
            </a:extLst>
          </p:cNvPr>
          <p:cNvSpPr txBox="1"/>
          <p:nvPr/>
        </p:nvSpPr>
        <p:spPr>
          <a:xfrm>
            <a:off x="100853" y="1156447"/>
            <a:ext cx="4746812" cy="3231654"/>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3.6.1. </a:t>
            </a:r>
            <a:r>
              <a:rPr lang="en-IN"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IN"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Understanding the distribution of electric range across different models and model years is essential for evaluating EV performance and consumer preferences. In this analysis, we visualize the distribution of electric range using a histogram or KDE plot, providing insights into the variability and trends in electric vehicle capabilities.</a:t>
            </a:r>
            <a:endParaRPr lang="en-IN" sz="1200" b="1" i="0" dirty="0">
              <a:solidFill>
                <a:srgbClr val="0D0D0D"/>
              </a:solidFill>
              <a:effectLst/>
              <a:latin typeface="Times New Roman" panose="02020603050405020304" pitchFamily="18" charset="0"/>
              <a:cs typeface="Times New Roman" panose="02020603050405020304" pitchFamily="18" charset="0"/>
            </a:endParaRPr>
          </a:p>
          <a:p>
            <a:pPr algn="just"/>
            <a:endParaRPr lang="en-IN" sz="1200" b="1" dirty="0">
              <a:solidFill>
                <a:srgbClr val="0D0D0D"/>
              </a:solidFill>
              <a:latin typeface="Times New Roman" panose="02020603050405020304" pitchFamily="18" charset="0"/>
              <a:cs typeface="Times New Roman" panose="02020603050405020304" pitchFamily="18" charset="0"/>
            </a:endParaRPr>
          </a:p>
          <a:p>
            <a:pPr algn="just"/>
            <a:r>
              <a:rPr lang="en-IN" sz="1200" b="1" dirty="0">
                <a:solidFill>
                  <a:srgbClr val="0070C0"/>
                </a:solidFill>
                <a:latin typeface="Times New Roman" panose="02020603050405020304" pitchFamily="18" charset="0"/>
                <a:cs typeface="Times New Roman" panose="02020603050405020304" pitchFamily="18" charset="0"/>
              </a:rPr>
              <a:t>3.6.2. </a:t>
            </a:r>
            <a:r>
              <a:rPr lang="en-US" sz="1200" b="1" i="0" dirty="0">
                <a:solidFill>
                  <a:srgbClr val="0070C0"/>
                </a:solidFill>
                <a:effectLst/>
                <a:latin typeface="Times New Roman" panose="02020603050405020304" pitchFamily="18" charset="0"/>
                <a:cs typeface="Times New Roman" panose="02020603050405020304" pitchFamily="18" charset="0"/>
              </a:rPr>
              <a:t>Conclusion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histogram/KDE plot vividly illustrates the distribution of electric range among electric vehicles in the dataset. From the visualization, can observe the central tendency, spread, and any potential outliers in electric range values. This information is valuable for stakeholders in the electric vehicle industry, including manufacturers, policymakers, and consumers, as it provides a clear understanding of the capabilities and diversity of electric vehicles available in the market.</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B93AE4-1711-FD75-B579-91D5152F256A}"/>
              </a:ext>
            </a:extLst>
          </p:cNvPr>
          <p:cNvPicPr>
            <a:picLocks noChangeAspect="1"/>
          </p:cNvPicPr>
          <p:nvPr/>
        </p:nvPicPr>
        <p:blipFill>
          <a:blip r:embed="rId3"/>
          <a:stretch>
            <a:fillRect/>
          </a:stretch>
        </p:blipFill>
        <p:spPr>
          <a:xfrm>
            <a:off x="5015347" y="1028700"/>
            <a:ext cx="3913501" cy="3738282"/>
          </a:xfrm>
          <a:prstGeom prst="rect">
            <a:avLst/>
          </a:prstGeom>
        </p:spPr>
      </p:pic>
    </p:spTree>
    <p:extLst>
      <p:ext uri="{BB962C8B-B14F-4D97-AF65-F5344CB8AC3E}">
        <p14:creationId xmlns:p14="http://schemas.microsoft.com/office/powerpoint/2010/main" val="2593709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15340"/>
            <a:ext cx="9056594" cy="97387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255494" y="314275"/>
            <a:ext cx="9654988" cy="576000"/>
          </a:xfrm>
          <a:prstGeom prst="rect">
            <a:avLst/>
          </a:prstGeom>
        </p:spPr>
        <p:txBody>
          <a:bodyPr spcFirstLastPara="1" wrap="square" lIns="91425" tIns="91425" rIns="91425" bIns="91425" anchor="t" anchorCtr="0">
            <a:noAutofit/>
          </a:bodyPr>
          <a:lstStyle/>
          <a:p>
            <a:r>
              <a:rPr lang="en-US" sz="1800" b="1" dirty="0">
                <a:solidFill>
                  <a:schemeClr val="accent5">
                    <a:lumMod val="10000"/>
                  </a:schemeClr>
                </a:solidFill>
                <a:effectLst/>
                <a:latin typeface="Times New Roman" panose="02020603050405020304" pitchFamily="18" charset="0"/>
                <a:cs typeface="Times New Roman" panose="02020603050405020304" pitchFamily="18" charset="0"/>
              </a:rPr>
              <a:t>3.7. Categorize The Model Years Into Bins And Analyze The Distribution Of Electric </a:t>
            </a:r>
            <a:br>
              <a:rPr lang="en-US" sz="1800" b="1" dirty="0">
                <a:solidFill>
                  <a:schemeClr val="accent5">
                    <a:lumMod val="10000"/>
                  </a:schemeClr>
                </a:solidFill>
                <a:effectLst/>
                <a:latin typeface="Times New Roman" panose="02020603050405020304" pitchFamily="18" charset="0"/>
                <a:cs typeface="Times New Roman" panose="02020603050405020304" pitchFamily="18" charset="0"/>
              </a:rPr>
            </a:br>
            <a:r>
              <a:rPr lang="en-US" sz="1800" b="1" dirty="0">
                <a:solidFill>
                  <a:schemeClr val="accent5">
                    <a:lumMod val="10000"/>
                  </a:schemeClr>
                </a:solidFill>
                <a:effectLst/>
                <a:latin typeface="Times New Roman" panose="02020603050405020304" pitchFamily="18" charset="0"/>
                <a:cs typeface="Times New Roman" panose="02020603050405020304" pitchFamily="18" charset="0"/>
              </a:rPr>
              <a:t>Range Within Each Bin?</a:t>
            </a:r>
            <a:endParaRPr lang="en-US" sz="18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FB10497-2F8A-F79B-826A-0732F0864BF5}"/>
              </a:ext>
            </a:extLst>
          </p:cNvPr>
          <p:cNvSpPr txBox="1"/>
          <p:nvPr/>
        </p:nvSpPr>
        <p:spPr>
          <a:xfrm>
            <a:off x="161365" y="1491900"/>
            <a:ext cx="4881282" cy="2862322"/>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3.7.1.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this analysis, we categorize the Model Years into bins to explore how the distribution of Electric Range varies within each bin. Categorizing the Model Years into bins allows us to identify trends or patterns in Electric Range across different time periods, providing valuable insights into the evolution of electric vehicles over the years.</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1" i="0" dirty="0">
                <a:solidFill>
                  <a:srgbClr val="0070C0"/>
                </a:solidFill>
                <a:effectLst/>
                <a:latin typeface="Times New Roman" panose="02020603050405020304" pitchFamily="18" charset="0"/>
                <a:cs typeface="Times New Roman" panose="02020603050405020304" pitchFamily="18" charset="0"/>
              </a:rPr>
              <a:t>3.7.2.  Conclusion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By categorizing Model Years into bins and analyzing the distribution of Electric Range within each bin, we gain a deeper understanding of how Electric Range has evolved over different time periods. This analysis can help stakeholders in the electric vehicle industry make informed decisions about future developments and advancements in electric vehicle technology.</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1833B16-F082-5DBD-879D-0A9CCD450DD7}"/>
              </a:ext>
            </a:extLst>
          </p:cNvPr>
          <p:cNvPicPr>
            <a:picLocks noChangeAspect="1"/>
          </p:cNvPicPr>
          <p:nvPr/>
        </p:nvPicPr>
        <p:blipFill>
          <a:blip r:embed="rId3"/>
          <a:stretch>
            <a:fillRect/>
          </a:stretch>
        </p:blipFill>
        <p:spPr>
          <a:xfrm>
            <a:off x="5234267" y="1491900"/>
            <a:ext cx="3866030" cy="3325292"/>
          </a:xfrm>
          <a:prstGeom prst="rect">
            <a:avLst/>
          </a:prstGeom>
        </p:spPr>
      </p:pic>
    </p:spTree>
    <p:extLst>
      <p:ext uri="{BB962C8B-B14F-4D97-AF65-F5344CB8AC3E}">
        <p14:creationId xmlns:p14="http://schemas.microsoft.com/office/powerpoint/2010/main" val="1613083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6"/>
            <a:ext cx="9056594" cy="85957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161364" y="191403"/>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 3.8. How does the Electric Utility vary across different regions in terms</a:t>
            </a:r>
            <a:b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br>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 of Electric Vehicle adoption?</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4259D63-75B4-A8DE-4653-3AD0BC03ED42}"/>
              </a:ext>
            </a:extLst>
          </p:cNvPr>
          <p:cNvSpPr txBox="1"/>
          <p:nvPr/>
        </p:nvSpPr>
        <p:spPr>
          <a:xfrm>
            <a:off x="134471" y="1331259"/>
            <a:ext cx="4605618" cy="3231654"/>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3.8.1.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Electric Vehicle (EV) adoption is not only influenced by consumer preferences but also by factors such as infrastructure readiness, including electric utility availability across different regions. In this analysis, we delve into how the presence and accessibility of electric utilities impact the adoption of Electric Vehicles across various geographical areas.</a:t>
            </a:r>
          </a:p>
          <a:p>
            <a:pPr algn="just"/>
            <a:endParaRPr lang="en-US" sz="1200" b="1" dirty="0">
              <a:solidFill>
                <a:srgbClr val="0070C0"/>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3.8.2.  conclusion </a:t>
            </a:r>
          </a:p>
          <a:p>
            <a:pPr algn="just"/>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analysis reveals the distribution of Electric Utility presence across different regions, providing insights into the infrastructure readiness for Electric Vehicle adoption. Regions with higher Electric Utility counts may exhibit more favorable conditions for EV adoption, highlighting the importance of infrastructure development in promoting sustainable transportation solutions.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8C7C66-CE89-9D0F-25A2-1FD97B8404F0}"/>
              </a:ext>
            </a:extLst>
          </p:cNvPr>
          <p:cNvPicPr>
            <a:picLocks noChangeAspect="1"/>
          </p:cNvPicPr>
          <p:nvPr/>
        </p:nvPicPr>
        <p:blipFill>
          <a:blip r:embed="rId3"/>
          <a:stretch>
            <a:fillRect/>
          </a:stretch>
        </p:blipFill>
        <p:spPr>
          <a:xfrm>
            <a:off x="4918261" y="1548075"/>
            <a:ext cx="4182036" cy="3133282"/>
          </a:xfrm>
          <a:prstGeom prst="rect">
            <a:avLst/>
          </a:prstGeom>
        </p:spPr>
      </p:pic>
    </p:spTree>
    <p:extLst>
      <p:ext uri="{BB962C8B-B14F-4D97-AF65-F5344CB8AC3E}">
        <p14:creationId xmlns:p14="http://schemas.microsoft.com/office/powerpoint/2010/main" val="215394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1800" b="1" dirty="0">
                <a:solidFill>
                  <a:schemeClr val="accent5">
                    <a:lumMod val="10000"/>
                  </a:schemeClr>
                </a:solidFill>
                <a:effectLst/>
                <a:latin typeface="Times New Roman" panose="02020603050405020304" pitchFamily="18" charset="0"/>
                <a:cs typeface="Times New Roman" panose="02020603050405020304" pitchFamily="18" charset="0"/>
              </a:rPr>
              <a:t> 3.9. What are the most common Postal Codes for Electric Vehicle owners in the dataset?</a:t>
            </a:r>
            <a:endParaRPr lang="en-US" sz="18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2227563-9598-A28B-01D8-FB9447E57407}"/>
              </a:ext>
            </a:extLst>
          </p:cNvPr>
          <p:cNvSpPr txBox="1"/>
          <p:nvPr/>
        </p:nvSpPr>
        <p:spPr>
          <a:xfrm>
            <a:off x="168088" y="887506"/>
            <a:ext cx="4074459" cy="3847207"/>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3.9.1. </a:t>
            </a:r>
            <a:r>
              <a:rPr lang="en-US" sz="1200" b="1" i="0" dirty="0">
                <a:solidFill>
                  <a:srgbClr val="0070C0"/>
                </a:solidFill>
                <a:effectLst/>
                <a:latin typeface="Times New Roman" panose="02020603050405020304" pitchFamily="18" charset="0"/>
                <a:cs typeface="Times New Roman" panose="02020603050405020304" pitchFamily="18" charset="0"/>
              </a:rPr>
              <a:t>Introduction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this analysis, we aim to identify the most common postal codes among Electric Vehicle (EV) owners in our dataset. Understanding the distribution of EV ownership across different areas can provide insights into the adoption patterns and preferences of EV users. By analyzing the frequency of postal codes associated with EV ownership, we can uncover geographic trends and potential areas of focus for EV infrastructure development.</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3.9.2. conclusion </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analysis reveals the top 5 most common postal codes among Electric Vehicle owners in dataset. Understanding the distribution of EV ownership at the postal code level is crucial for strategic decision-making in promoting sustainable transportation solutions.</a:t>
            </a:r>
            <a:endParaRPr lang="en-US" sz="1200" dirty="0">
              <a:solidFill>
                <a:srgbClr val="0D0D0D"/>
              </a:solidFill>
              <a:latin typeface="Times New Roman" panose="02020603050405020304" pitchFamily="18" charset="0"/>
              <a:cs typeface="Times New Roman" panose="02020603050405020304" pitchFamily="18" charset="0"/>
            </a:endParaRP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CD92556-09F5-C340-367E-9E1F20F991F8}"/>
              </a:ext>
            </a:extLst>
          </p:cNvPr>
          <p:cNvPicPr>
            <a:picLocks noChangeAspect="1"/>
          </p:cNvPicPr>
          <p:nvPr/>
        </p:nvPicPr>
        <p:blipFill>
          <a:blip r:embed="rId3"/>
          <a:stretch>
            <a:fillRect/>
          </a:stretch>
        </p:blipFill>
        <p:spPr>
          <a:xfrm>
            <a:off x="4639236" y="1224891"/>
            <a:ext cx="4253319" cy="3407620"/>
          </a:xfrm>
          <a:prstGeom prst="rect">
            <a:avLst/>
          </a:prstGeom>
        </p:spPr>
      </p:pic>
    </p:spTree>
    <p:extLst>
      <p:ext uri="{BB962C8B-B14F-4D97-AF65-F5344CB8AC3E}">
        <p14:creationId xmlns:p14="http://schemas.microsoft.com/office/powerpoint/2010/main" val="2717281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3.10. Is there a relationship between Electric Range and the 2020 Census Tract?</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298C70B-76E4-0C28-9AA7-425E94EA9171}"/>
              </a:ext>
            </a:extLst>
          </p:cNvPr>
          <p:cNvSpPr txBox="1"/>
          <p:nvPr/>
        </p:nvSpPr>
        <p:spPr>
          <a:xfrm>
            <a:off x="188259" y="860612"/>
            <a:ext cx="5015753" cy="3416320"/>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3.10. Introduction </a:t>
            </a:r>
          </a:p>
          <a:p>
            <a:pPr algn="just"/>
            <a:endParaRPr lang="en-IN"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this analysis, we aim to explore the potential relationship between the Electric Range of vehicles and their corresponding 2020 Census Tract data. Electric Range refers to the distance an electric vehicle can travel on a single charge, while the 2020 Census Tract data provides demographic and geographic information about specific areas. By examining these variables together, we can gain insights into how electric vehicle adoption and usage might be influenced by demographic factors at the local level.</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3.10.2. </a:t>
            </a:r>
            <a:r>
              <a:rPr lang="en-US" sz="1200" b="1" i="0" dirty="0">
                <a:solidFill>
                  <a:srgbClr val="0070C0"/>
                </a:solidFill>
                <a:effectLst/>
                <a:latin typeface="Times New Roman" panose="02020603050405020304" pitchFamily="18" charset="0"/>
                <a:cs typeface="Times New Roman" panose="02020603050405020304" pitchFamily="18" charset="0"/>
              </a:rPr>
              <a:t>Conclusion</a:t>
            </a:r>
          </a:p>
          <a:p>
            <a:pPr algn="just"/>
            <a:endParaRPr lang="en-US" sz="120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The scatter plot reveals the potential relationship between Electric Range and 2020 Census Tract. Further analysis and statistical testing can provide deeper insights into whether certain demographic factors in specific areas influence electric vehicle range preferences or usage patterns. This exploration can inform strategies for electric vehicle infrastructure development and marketing initiatives tailored to different demographic segments.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7D4DF4-E6DB-CC89-F93E-6AAAF86F7886}"/>
              </a:ext>
            </a:extLst>
          </p:cNvPr>
          <p:cNvPicPr>
            <a:picLocks noChangeAspect="1"/>
          </p:cNvPicPr>
          <p:nvPr/>
        </p:nvPicPr>
        <p:blipFill>
          <a:blip r:embed="rId3"/>
          <a:stretch>
            <a:fillRect/>
          </a:stretch>
        </p:blipFill>
        <p:spPr>
          <a:xfrm>
            <a:off x="5269265" y="1227450"/>
            <a:ext cx="3874735" cy="3200400"/>
          </a:xfrm>
          <a:prstGeom prst="rect">
            <a:avLst/>
          </a:prstGeom>
        </p:spPr>
      </p:pic>
    </p:spTree>
    <p:extLst>
      <p:ext uri="{BB962C8B-B14F-4D97-AF65-F5344CB8AC3E}">
        <p14:creationId xmlns:p14="http://schemas.microsoft.com/office/powerpoint/2010/main" val="305708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483054"/>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2000" b="1" dirty="0">
                <a:solidFill>
                  <a:schemeClr val="accent5">
                    <a:lumMod val="10000"/>
                  </a:schemeClr>
                </a:solidFill>
                <a:effectLst/>
                <a:latin typeface="Times New Roman" panose="02020603050405020304" pitchFamily="18" charset="0"/>
                <a:cs typeface="Times New Roman" panose="02020603050405020304" pitchFamily="18" charset="0"/>
              </a:rPr>
              <a:t> 3.12. Top Electric Vehicle Models Based On Their Frequency In The Dataset?</a:t>
            </a:r>
            <a:endParaRPr lang="en-US" sz="20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5C08F23-1DF0-E1DA-0A05-2BE97D97E2B0}"/>
              </a:ext>
            </a:extLst>
          </p:cNvPr>
          <p:cNvSpPr txBox="1"/>
          <p:nvPr/>
        </p:nvSpPr>
        <p:spPr>
          <a:xfrm>
            <a:off x="127747" y="684617"/>
            <a:ext cx="4605617" cy="4293483"/>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3.12.1.  Introduction </a:t>
            </a:r>
          </a:p>
          <a:p>
            <a:pPr algn="just"/>
            <a:endParaRPr lang="en-IN" sz="1200" dirty="0">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this analysis, we delve into the dataset to identify the top electric vehicle models based on their frequency. Understanding the most prevalent EV models can provide valuable insights into consumer preferences and market trends in the electric vehicle industry.</a:t>
            </a:r>
          </a:p>
          <a:p>
            <a:pPr algn="just"/>
            <a:endParaRPr lang="en-US" sz="1200" dirty="0">
              <a:solidFill>
                <a:srgbClr val="0D0D0D"/>
              </a:solidFill>
              <a:latin typeface="Times New Roman" panose="02020603050405020304" pitchFamily="18" charset="0"/>
              <a:cs typeface="Times New Roman" panose="02020603050405020304" pitchFamily="18" charset="0"/>
            </a:endParaRPr>
          </a:p>
          <a:p>
            <a:pPr algn="just"/>
            <a:r>
              <a:rPr lang="en-US" sz="900" b="0" i="0" dirty="0">
                <a:solidFill>
                  <a:srgbClr val="FF0000"/>
                </a:solidFill>
                <a:effectLst/>
                <a:latin typeface="Times New Roman" panose="02020603050405020304" pitchFamily="18" charset="0"/>
                <a:cs typeface="Times New Roman" panose="02020603050405020304" pitchFamily="18" charset="0"/>
              </a:rPr>
              <a:t>Model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MODEL Y       35989</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 MODEL          3 30092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LEAF               13366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MODEL S        7735</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 BOLT EV        6821 ...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745LE               2</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 918                   1</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 S-10 PICKUP  1</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 SPECTRE        1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BENTAYGA     1 </a:t>
            </a:r>
          </a:p>
          <a:p>
            <a:pPr algn="just"/>
            <a:r>
              <a:rPr lang="en-US" sz="900" b="0" i="0" dirty="0">
                <a:solidFill>
                  <a:srgbClr val="FF0000"/>
                </a:solidFill>
                <a:effectLst/>
                <a:latin typeface="Times New Roman" panose="02020603050405020304" pitchFamily="18" charset="0"/>
                <a:cs typeface="Times New Roman" panose="02020603050405020304" pitchFamily="18" charset="0"/>
              </a:rPr>
              <a:t>Name: count, Length: 139, </a:t>
            </a:r>
            <a:r>
              <a:rPr lang="en-US" sz="900" b="0" i="0" dirty="0" err="1">
                <a:solidFill>
                  <a:srgbClr val="FF0000"/>
                </a:solidFill>
                <a:effectLst/>
                <a:latin typeface="Times New Roman" panose="02020603050405020304" pitchFamily="18" charset="0"/>
                <a:cs typeface="Times New Roman" panose="02020603050405020304" pitchFamily="18" charset="0"/>
              </a:rPr>
              <a:t>dtype</a:t>
            </a:r>
            <a:r>
              <a:rPr lang="en-US" sz="900" b="0" i="0" dirty="0">
                <a:solidFill>
                  <a:srgbClr val="FF0000"/>
                </a:solidFill>
                <a:effectLst/>
                <a:latin typeface="Times New Roman" panose="02020603050405020304" pitchFamily="18" charset="0"/>
                <a:cs typeface="Times New Roman" panose="02020603050405020304" pitchFamily="18" charset="0"/>
              </a:rPr>
              <a:t>: int64</a:t>
            </a:r>
            <a:endParaRPr lang="en-IN" sz="900" b="0" i="0" dirty="0">
              <a:solidFill>
                <a:srgbClr val="FF0000"/>
              </a:solidFill>
              <a:effectLst/>
              <a:latin typeface="Times New Roman" panose="02020603050405020304" pitchFamily="18" charset="0"/>
              <a:cs typeface="Times New Roman" panose="02020603050405020304" pitchFamily="18" charset="0"/>
            </a:endParaRPr>
          </a:p>
          <a:p>
            <a:pPr algn="just"/>
            <a:endParaRPr lang="en-IN" sz="900" dirty="0">
              <a:solidFill>
                <a:srgbClr val="0D0D0D"/>
              </a:solidFill>
              <a:latin typeface="Times New Roman" panose="02020603050405020304" pitchFamily="18" charset="0"/>
              <a:cs typeface="Times New Roman" panose="02020603050405020304" pitchFamily="18" charset="0"/>
            </a:endParaRPr>
          </a:p>
          <a:p>
            <a:pPr algn="just"/>
            <a:r>
              <a:rPr lang="en-IN" sz="1200" dirty="0">
                <a:solidFill>
                  <a:srgbClr val="0D0D0D"/>
                </a:solidFill>
                <a:latin typeface="Times New Roman" panose="02020603050405020304" pitchFamily="18" charset="0"/>
                <a:cs typeface="Times New Roman" panose="02020603050405020304" pitchFamily="18" charset="0"/>
              </a:rPr>
              <a:t>3.12.2. </a:t>
            </a:r>
            <a:r>
              <a:rPr lang="en-IN" sz="1200" b="1" dirty="0">
                <a:solidFill>
                  <a:srgbClr val="0070C0"/>
                </a:solidFill>
                <a:latin typeface="Times New Roman" panose="02020603050405020304" pitchFamily="18" charset="0"/>
                <a:cs typeface="Times New Roman" panose="02020603050405020304" pitchFamily="18" charset="0"/>
              </a:rPr>
              <a:t>Conclusion</a:t>
            </a:r>
          </a:p>
          <a:p>
            <a:pPr algn="just"/>
            <a:endParaRPr lang="en-IN" sz="120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This information can assist stakeholders, including manufacturers and policymakers, in making informed decisions about product development, marketing strategies, and infrastructure planning to support the growing adoption of electric vehicles.</a:t>
            </a: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78A069-B440-174D-02B7-DC84850F8030}"/>
              </a:ext>
            </a:extLst>
          </p:cNvPr>
          <p:cNvPicPr>
            <a:picLocks noChangeAspect="1"/>
          </p:cNvPicPr>
          <p:nvPr/>
        </p:nvPicPr>
        <p:blipFill>
          <a:blip r:embed="rId3"/>
          <a:stretch>
            <a:fillRect/>
          </a:stretch>
        </p:blipFill>
        <p:spPr>
          <a:xfrm>
            <a:off x="5135096" y="974912"/>
            <a:ext cx="4008904" cy="3812241"/>
          </a:xfrm>
          <a:prstGeom prst="rect">
            <a:avLst/>
          </a:prstGeom>
        </p:spPr>
      </p:pic>
    </p:spTree>
    <p:extLst>
      <p:ext uri="{BB962C8B-B14F-4D97-AF65-F5344CB8AC3E}">
        <p14:creationId xmlns:p14="http://schemas.microsoft.com/office/powerpoint/2010/main" val="411827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42"/>
          <p:cNvGrpSpPr/>
          <p:nvPr/>
        </p:nvGrpSpPr>
        <p:grpSpPr>
          <a:xfrm>
            <a:off x="7681603" y="-387311"/>
            <a:ext cx="1692396" cy="3649861"/>
            <a:chOff x="7681603" y="-387311"/>
            <a:chExt cx="1692396" cy="3649861"/>
          </a:xfrm>
        </p:grpSpPr>
        <p:sp>
          <p:nvSpPr>
            <p:cNvPr id="352" name="Google Shape;352;p42"/>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2"/>
          <p:cNvSpPr/>
          <p:nvPr/>
        </p:nvSpPr>
        <p:spPr>
          <a:xfrm>
            <a:off x="527250" y="579053"/>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txBox="1">
            <a:spLocks noGrp="1"/>
          </p:cNvSpPr>
          <p:nvPr>
            <p:ph type="title"/>
          </p:nvPr>
        </p:nvSpPr>
        <p:spPr>
          <a:xfrm>
            <a:off x="713225" y="539496"/>
            <a:ext cx="7717500" cy="576000"/>
          </a:xfrm>
          <a:prstGeom prst="rect">
            <a:avLst/>
          </a:prstGeom>
        </p:spPr>
        <p:txBody>
          <a:bodyPr spcFirstLastPara="1" wrap="square" lIns="0" tIns="91425" rIns="91425" bIns="91425" anchor="t" anchorCtr="0">
            <a:noAutofit/>
          </a:bodyPr>
          <a:lstStyle/>
          <a:p>
            <a:pPr marL="9144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356" name="Google Shape;356;p42"/>
          <p:cNvSpPr/>
          <p:nvPr/>
        </p:nvSpPr>
        <p:spPr>
          <a:xfrm rot="-5400000" flipH="1">
            <a:off x="5499144" y="4156410"/>
            <a:ext cx="5401606" cy="118854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flipH="1">
            <a:off x="6960134" y="67999"/>
            <a:ext cx="1543191"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flipH="1">
            <a:off x="2509366" y="1422895"/>
            <a:ext cx="1188534" cy="28171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txBox="1">
            <a:spLocks noGrp="1"/>
          </p:cNvSpPr>
          <p:nvPr>
            <p:ph type="title" idx="2"/>
          </p:nvPr>
        </p:nvSpPr>
        <p:spPr>
          <a:xfrm>
            <a:off x="713430" y="1565731"/>
            <a:ext cx="2523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01</a:t>
            </a:r>
            <a:endParaRPr dirty="0">
              <a:latin typeface="Times New Roman" panose="02020603050405020304" pitchFamily="18" charset="0"/>
              <a:cs typeface="Times New Roman" panose="02020603050405020304" pitchFamily="18" charset="0"/>
            </a:endParaRPr>
          </a:p>
        </p:txBody>
      </p:sp>
      <p:sp>
        <p:nvSpPr>
          <p:cNvPr id="360" name="Google Shape;360;p42"/>
          <p:cNvSpPr txBox="1">
            <a:spLocks noGrp="1"/>
          </p:cNvSpPr>
          <p:nvPr>
            <p:ph type="subTitle" idx="1"/>
          </p:nvPr>
        </p:nvSpPr>
        <p:spPr>
          <a:xfrm>
            <a:off x="713430" y="1940638"/>
            <a:ext cx="252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I</a:t>
            </a:r>
            <a:r>
              <a:rPr lang="en" dirty="0">
                <a:latin typeface="Times New Roman" panose="02020603050405020304" pitchFamily="18" charset="0"/>
                <a:cs typeface="Times New Roman" panose="02020603050405020304" pitchFamily="18" charset="0"/>
              </a:rPr>
              <a:t>ntroduction </a:t>
            </a:r>
            <a:endParaRPr dirty="0">
              <a:latin typeface="Times New Roman" panose="02020603050405020304" pitchFamily="18" charset="0"/>
              <a:cs typeface="Times New Roman" panose="02020603050405020304" pitchFamily="18" charset="0"/>
            </a:endParaRPr>
          </a:p>
        </p:txBody>
      </p:sp>
      <p:sp>
        <p:nvSpPr>
          <p:cNvPr id="361" name="Google Shape;361;p42"/>
          <p:cNvSpPr txBox="1">
            <a:spLocks noGrp="1"/>
          </p:cNvSpPr>
          <p:nvPr>
            <p:ph type="subTitle" idx="3"/>
          </p:nvPr>
        </p:nvSpPr>
        <p:spPr>
          <a:xfrm>
            <a:off x="713430" y="2251704"/>
            <a:ext cx="25257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I</a:t>
            </a:r>
            <a:r>
              <a:rPr lang="en" dirty="0">
                <a:latin typeface="Times New Roman" panose="02020603050405020304" pitchFamily="18" charset="0"/>
                <a:cs typeface="Times New Roman" panose="02020603050405020304" pitchFamily="18" charset="0"/>
              </a:rPr>
              <a:t>ntroduction about Dataset</a:t>
            </a:r>
            <a:endParaRPr dirty="0">
              <a:latin typeface="Times New Roman" panose="02020603050405020304" pitchFamily="18" charset="0"/>
              <a:cs typeface="Times New Roman" panose="02020603050405020304" pitchFamily="18" charset="0"/>
            </a:endParaRPr>
          </a:p>
        </p:txBody>
      </p:sp>
      <p:sp>
        <p:nvSpPr>
          <p:cNvPr id="362" name="Google Shape;362;p42"/>
          <p:cNvSpPr txBox="1">
            <a:spLocks noGrp="1"/>
          </p:cNvSpPr>
          <p:nvPr>
            <p:ph type="title" idx="4"/>
          </p:nvPr>
        </p:nvSpPr>
        <p:spPr>
          <a:xfrm>
            <a:off x="4185104" y="1565738"/>
            <a:ext cx="251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363" name="Google Shape;363;p42"/>
          <p:cNvSpPr txBox="1">
            <a:spLocks noGrp="1"/>
          </p:cNvSpPr>
          <p:nvPr>
            <p:ph type="subTitle" idx="5"/>
          </p:nvPr>
        </p:nvSpPr>
        <p:spPr>
          <a:xfrm>
            <a:off x="4185303" y="1940643"/>
            <a:ext cx="3037529"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Dataset Description </a:t>
            </a:r>
            <a:endParaRPr dirty="0">
              <a:latin typeface="Times New Roman" panose="02020603050405020304" pitchFamily="18" charset="0"/>
              <a:cs typeface="Times New Roman" panose="02020603050405020304" pitchFamily="18" charset="0"/>
            </a:endParaRPr>
          </a:p>
        </p:txBody>
      </p:sp>
      <p:sp>
        <p:nvSpPr>
          <p:cNvPr id="364" name="Google Shape;364;p42"/>
          <p:cNvSpPr txBox="1">
            <a:spLocks noGrp="1"/>
          </p:cNvSpPr>
          <p:nvPr>
            <p:ph type="subTitle" idx="6"/>
          </p:nvPr>
        </p:nvSpPr>
        <p:spPr>
          <a:xfrm>
            <a:off x="4185304" y="2251709"/>
            <a:ext cx="2517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Dataset Content</a:t>
            </a:r>
            <a:endParaRPr dirty="0">
              <a:latin typeface="Times New Roman" panose="02020603050405020304" pitchFamily="18" charset="0"/>
              <a:cs typeface="Times New Roman" panose="02020603050405020304" pitchFamily="18" charset="0"/>
            </a:endParaRPr>
          </a:p>
        </p:txBody>
      </p:sp>
      <p:sp>
        <p:nvSpPr>
          <p:cNvPr id="365" name="Google Shape;365;p42"/>
          <p:cNvSpPr txBox="1">
            <a:spLocks noGrp="1"/>
          </p:cNvSpPr>
          <p:nvPr>
            <p:ph type="title" idx="7"/>
          </p:nvPr>
        </p:nvSpPr>
        <p:spPr>
          <a:xfrm>
            <a:off x="3122384" y="3157572"/>
            <a:ext cx="2523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03</a:t>
            </a:r>
            <a:endParaRPr dirty="0">
              <a:latin typeface="Times New Roman" panose="02020603050405020304" pitchFamily="18" charset="0"/>
              <a:cs typeface="Times New Roman" panose="02020603050405020304" pitchFamily="18" charset="0"/>
            </a:endParaRPr>
          </a:p>
        </p:txBody>
      </p:sp>
      <p:sp>
        <p:nvSpPr>
          <p:cNvPr id="366" name="Google Shape;366;p42"/>
          <p:cNvSpPr txBox="1">
            <a:spLocks noGrp="1"/>
          </p:cNvSpPr>
          <p:nvPr>
            <p:ph type="subTitle" idx="8"/>
          </p:nvPr>
        </p:nvSpPr>
        <p:spPr>
          <a:xfrm>
            <a:off x="3197450" y="3523272"/>
            <a:ext cx="2830777"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Data visualization </a:t>
            </a:r>
            <a:endParaRPr dirty="0">
              <a:latin typeface="Times New Roman" panose="02020603050405020304" pitchFamily="18" charset="0"/>
              <a:cs typeface="Times New Roman" panose="02020603050405020304" pitchFamily="18" charset="0"/>
            </a:endParaRPr>
          </a:p>
        </p:txBody>
      </p:sp>
      <p:sp>
        <p:nvSpPr>
          <p:cNvPr id="367" name="Google Shape;367;p42"/>
          <p:cNvSpPr txBox="1">
            <a:spLocks noGrp="1"/>
          </p:cNvSpPr>
          <p:nvPr>
            <p:ph type="subTitle" idx="9"/>
          </p:nvPr>
        </p:nvSpPr>
        <p:spPr>
          <a:xfrm>
            <a:off x="3295356" y="3845477"/>
            <a:ext cx="25257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Visualize Data with help of Graph</a:t>
            </a:r>
          </a:p>
        </p:txBody>
      </p:sp>
      <p:sp>
        <p:nvSpPr>
          <p:cNvPr id="368" name="Google Shape;368;p42"/>
          <p:cNvSpPr txBox="1">
            <a:spLocks noGrp="1"/>
          </p:cNvSpPr>
          <p:nvPr>
            <p:ph type="title" idx="13"/>
          </p:nvPr>
        </p:nvSpPr>
        <p:spPr>
          <a:xfrm>
            <a:off x="5913441" y="3139001"/>
            <a:ext cx="25155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04</a:t>
            </a:r>
            <a:endParaRPr dirty="0">
              <a:latin typeface="Times New Roman" panose="02020603050405020304" pitchFamily="18" charset="0"/>
              <a:cs typeface="Times New Roman" panose="02020603050405020304" pitchFamily="18" charset="0"/>
            </a:endParaRPr>
          </a:p>
        </p:txBody>
      </p:sp>
      <p:sp>
        <p:nvSpPr>
          <p:cNvPr id="369" name="Google Shape;369;p42"/>
          <p:cNvSpPr txBox="1">
            <a:spLocks noGrp="1"/>
          </p:cNvSpPr>
          <p:nvPr>
            <p:ph type="subTitle" idx="14"/>
          </p:nvPr>
        </p:nvSpPr>
        <p:spPr>
          <a:xfrm>
            <a:off x="5913441" y="3513906"/>
            <a:ext cx="2517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C</a:t>
            </a:r>
            <a:r>
              <a:rPr lang="en" dirty="0">
                <a:latin typeface="Times New Roman" panose="02020603050405020304" pitchFamily="18" charset="0"/>
                <a:cs typeface="Times New Roman" panose="02020603050405020304" pitchFamily="18" charset="0"/>
              </a:rPr>
              <a:t>onclusion </a:t>
            </a:r>
            <a:endParaRPr dirty="0">
              <a:latin typeface="Times New Roman" panose="02020603050405020304" pitchFamily="18" charset="0"/>
              <a:cs typeface="Times New Roman" panose="02020603050405020304" pitchFamily="18" charset="0"/>
            </a:endParaRPr>
          </a:p>
        </p:txBody>
      </p:sp>
      <p:sp>
        <p:nvSpPr>
          <p:cNvPr id="370" name="Google Shape;370;p42"/>
          <p:cNvSpPr txBox="1">
            <a:spLocks noGrp="1"/>
          </p:cNvSpPr>
          <p:nvPr>
            <p:ph type="subTitle" idx="15"/>
          </p:nvPr>
        </p:nvSpPr>
        <p:spPr>
          <a:xfrm>
            <a:off x="5913441" y="3824971"/>
            <a:ext cx="2517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A</a:t>
            </a:r>
            <a:r>
              <a:rPr lang="en" dirty="0">
                <a:latin typeface="Times New Roman" panose="02020603050405020304" pitchFamily="18" charset="0"/>
                <a:cs typeface="Times New Roman" panose="02020603050405020304" pitchFamily="18" charset="0"/>
              </a:rPr>
              <a:t>nalysis the data and collect result </a:t>
            </a:r>
            <a:endParaRPr dirty="0">
              <a:latin typeface="Times New Roman" panose="02020603050405020304" pitchFamily="18" charset="0"/>
              <a:cs typeface="Times New Roman" panose="02020603050405020304" pitchFamily="18" charset="0"/>
            </a:endParaRPr>
          </a:p>
        </p:txBody>
      </p:sp>
      <p:grpSp>
        <p:nvGrpSpPr>
          <p:cNvPr id="371" name="Google Shape;371;p42"/>
          <p:cNvGrpSpPr/>
          <p:nvPr/>
        </p:nvGrpSpPr>
        <p:grpSpPr>
          <a:xfrm>
            <a:off x="-897260" y="2571750"/>
            <a:ext cx="4412853" cy="2851385"/>
            <a:chOff x="-2101788" y="2212706"/>
            <a:chExt cx="4412853" cy="2851385"/>
          </a:xfrm>
        </p:grpSpPr>
        <p:grpSp>
          <p:nvGrpSpPr>
            <p:cNvPr id="372" name="Google Shape;372;p42"/>
            <p:cNvGrpSpPr/>
            <p:nvPr/>
          </p:nvGrpSpPr>
          <p:grpSpPr>
            <a:xfrm>
              <a:off x="-2101788" y="2212706"/>
              <a:ext cx="4412853" cy="2851385"/>
              <a:chOff x="-2101788" y="2212706"/>
              <a:chExt cx="4412853" cy="2851385"/>
            </a:xfrm>
          </p:grpSpPr>
          <p:grpSp>
            <p:nvGrpSpPr>
              <p:cNvPr id="373" name="Google Shape;373;p42"/>
              <p:cNvGrpSpPr/>
              <p:nvPr/>
            </p:nvGrpSpPr>
            <p:grpSpPr>
              <a:xfrm rot="10800000" flipH="1">
                <a:off x="-2101788" y="2212706"/>
                <a:ext cx="4249021" cy="2292344"/>
                <a:chOff x="-531511" y="9"/>
                <a:chExt cx="3416435" cy="1594341"/>
              </a:xfrm>
            </p:grpSpPr>
            <p:sp>
              <p:nvSpPr>
                <p:cNvPr id="374" name="Google Shape;374;p42"/>
                <p:cNvSpPr/>
                <p:nvPr/>
              </p:nvSpPr>
              <p:spPr>
                <a:xfrm rot="10800000">
                  <a:off x="-531511" y="536"/>
                  <a:ext cx="3416435" cy="159381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rot="10800000">
                  <a:off x="-405516" y="9"/>
                  <a:ext cx="2985675" cy="1329734"/>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42"/>
              <p:cNvGrpSpPr/>
              <p:nvPr/>
            </p:nvGrpSpPr>
            <p:grpSpPr>
              <a:xfrm>
                <a:off x="-1901430" y="3572144"/>
                <a:ext cx="4212495" cy="1491948"/>
                <a:chOff x="1347900" y="3043825"/>
                <a:chExt cx="5037664" cy="1784200"/>
              </a:xfrm>
            </p:grpSpPr>
            <p:sp>
              <p:nvSpPr>
                <p:cNvPr id="377" name="Google Shape;377;p42"/>
                <p:cNvSpPr/>
                <p:nvPr/>
              </p:nvSpPr>
              <p:spPr>
                <a:xfrm>
                  <a:off x="1787574" y="3911027"/>
                  <a:ext cx="4225116" cy="625336"/>
                </a:xfrm>
                <a:custGeom>
                  <a:avLst/>
                  <a:gdLst/>
                  <a:ahLst/>
                  <a:cxnLst/>
                  <a:rect l="l" t="t" r="r" b="b"/>
                  <a:pathLst>
                    <a:path w="62944" h="9316" extrusionOk="0">
                      <a:moveTo>
                        <a:pt x="1" y="0"/>
                      </a:moveTo>
                      <a:lnTo>
                        <a:pt x="1" y="9315"/>
                      </a:lnTo>
                      <a:lnTo>
                        <a:pt x="62944" y="9315"/>
                      </a:lnTo>
                      <a:lnTo>
                        <a:pt x="6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1347900" y="3043825"/>
                  <a:ext cx="5037664" cy="1568376"/>
                </a:xfrm>
                <a:custGeom>
                  <a:avLst/>
                  <a:gdLst/>
                  <a:ahLst/>
                  <a:cxnLst/>
                  <a:rect l="l" t="t" r="r" b="b"/>
                  <a:pathLst>
                    <a:path w="75049" h="23365" extrusionOk="0">
                      <a:moveTo>
                        <a:pt x="31963" y="0"/>
                      </a:moveTo>
                      <a:cubicBezTo>
                        <a:pt x="20128" y="0"/>
                        <a:pt x="5859" y="5639"/>
                        <a:pt x="5711" y="5934"/>
                      </a:cubicBezTo>
                      <a:cubicBezTo>
                        <a:pt x="5662" y="6033"/>
                        <a:pt x="5439" y="6066"/>
                        <a:pt x="5164" y="6066"/>
                      </a:cubicBezTo>
                      <a:cubicBezTo>
                        <a:pt x="4615" y="6066"/>
                        <a:pt x="3857" y="5934"/>
                        <a:pt x="3857" y="5934"/>
                      </a:cubicBezTo>
                      <a:lnTo>
                        <a:pt x="3264" y="6898"/>
                      </a:lnTo>
                      <a:lnTo>
                        <a:pt x="4153" y="7492"/>
                      </a:lnTo>
                      <a:cubicBezTo>
                        <a:pt x="1" y="10977"/>
                        <a:pt x="444" y="19284"/>
                        <a:pt x="444" y="19284"/>
                      </a:cubicBezTo>
                      <a:lnTo>
                        <a:pt x="1632" y="19656"/>
                      </a:lnTo>
                      <a:cubicBezTo>
                        <a:pt x="2067" y="22267"/>
                        <a:pt x="4335" y="22721"/>
                        <a:pt x="5861" y="22721"/>
                      </a:cubicBezTo>
                      <a:cubicBezTo>
                        <a:pt x="6676" y="22721"/>
                        <a:pt x="7279" y="22592"/>
                        <a:pt x="7279" y="22592"/>
                      </a:cubicBezTo>
                      <a:cubicBezTo>
                        <a:pt x="6982" y="18958"/>
                        <a:pt x="8558" y="14655"/>
                        <a:pt x="13276" y="14168"/>
                      </a:cubicBezTo>
                      <a:cubicBezTo>
                        <a:pt x="13564" y="14138"/>
                        <a:pt x="13842" y="14124"/>
                        <a:pt x="14112" y="14124"/>
                      </a:cubicBezTo>
                      <a:cubicBezTo>
                        <a:pt x="17877" y="14124"/>
                        <a:pt x="19898" y="16887"/>
                        <a:pt x="20175" y="18617"/>
                      </a:cubicBezTo>
                      <a:cubicBezTo>
                        <a:pt x="20322" y="19544"/>
                        <a:pt x="20470" y="23365"/>
                        <a:pt x="20470" y="23365"/>
                      </a:cubicBezTo>
                      <a:lnTo>
                        <a:pt x="55776" y="23365"/>
                      </a:lnTo>
                      <a:cubicBezTo>
                        <a:pt x="55776" y="23365"/>
                        <a:pt x="54442" y="14760"/>
                        <a:pt x="61488" y="14168"/>
                      </a:cubicBezTo>
                      <a:cubicBezTo>
                        <a:pt x="61788" y="14142"/>
                        <a:pt x="62076" y="14130"/>
                        <a:pt x="62351" y="14130"/>
                      </a:cubicBezTo>
                      <a:cubicBezTo>
                        <a:pt x="69699" y="14130"/>
                        <a:pt x="68608" y="22771"/>
                        <a:pt x="68608" y="22771"/>
                      </a:cubicBezTo>
                      <a:cubicBezTo>
                        <a:pt x="68947" y="22779"/>
                        <a:pt x="69277" y="22785"/>
                        <a:pt x="69597" y="22785"/>
                      </a:cubicBezTo>
                      <a:cubicBezTo>
                        <a:pt x="72217" y="22785"/>
                        <a:pt x="74140" y="22397"/>
                        <a:pt x="74468" y="19656"/>
                      </a:cubicBezTo>
                      <a:cubicBezTo>
                        <a:pt x="75049" y="14778"/>
                        <a:pt x="71798" y="12610"/>
                        <a:pt x="71798" y="12610"/>
                      </a:cubicBezTo>
                      <a:cubicBezTo>
                        <a:pt x="69276" y="9940"/>
                        <a:pt x="58373" y="8085"/>
                        <a:pt x="58373" y="8085"/>
                      </a:cubicBezTo>
                      <a:cubicBezTo>
                        <a:pt x="50066" y="2522"/>
                        <a:pt x="41462" y="3"/>
                        <a:pt x="31968" y="0"/>
                      </a:cubicBezTo>
                      <a:cubicBezTo>
                        <a:pt x="31966" y="0"/>
                        <a:pt x="31965" y="0"/>
                        <a:pt x="31963" y="0"/>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5139971" y="4073741"/>
                  <a:ext cx="753881" cy="754284"/>
                </a:xfrm>
                <a:custGeom>
                  <a:avLst/>
                  <a:gdLst/>
                  <a:ahLst/>
                  <a:cxnLst/>
                  <a:rect l="l" t="t" r="r" b="b"/>
                  <a:pathLst>
                    <a:path w="11231" h="11237" extrusionOk="0">
                      <a:moveTo>
                        <a:pt x="5619" y="1880"/>
                      </a:moveTo>
                      <a:cubicBezTo>
                        <a:pt x="7680" y="1880"/>
                        <a:pt x="9357" y="3551"/>
                        <a:pt x="9357" y="5618"/>
                      </a:cubicBezTo>
                      <a:cubicBezTo>
                        <a:pt x="9357" y="7686"/>
                        <a:pt x="7680" y="9362"/>
                        <a:pt x="5619" y="9362"/>
                      </a:cubicBezTo>
                      <a:cubicBezTo>
                        <a:pt x="3551" y="9362"/>
                        <a:pt x="1875" y="7686"/>
                        <a:pt x="1875" y="5618"/>
                      </a:cubicBezTo>
                      <a:cubicBezTo>
                        <a:pt x="1875" y="3551"/>
                        <a:pt x="3551" y="1880"/>
                        <a:pt x="5619" y="1880"/>
                      </a:cubicBezTo>
                      <a:close/>
                      <a:moveTo>
                        <a:pt x="5619" y="1"/>
                      </a:moveTo>
                      <a:cubicBezTo>
                        <a:pt x="2512" y="1"/>
                        <a:pt x="1" y="2518"/>
                        <a:pt x="1" y="5618"/>
                      </a:cubicBezTo>
                      <a:cubicBezTo>
                        <a:pt x="1" y="8719"/>
                        <a:pt x="2512" y="11236"/>
                        <a:pt x="5619" y="11236"/>
                      </a:cubicBezTo>
                      <a:cubicBezTo>
                        <a:pt x="8719" y="11236"/>
                        <a:pt x="11231" y="8719"/>
                        <a:pt x="11231" y="5618"/>
                      </a:cubicBezTo>
                      <a:cubicBezTo>
                        <a:pt x="11231" y="2518"/>
                        <a:pt x="8719" y="1"/>
                        <a:pt x="5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5265832" y="4199938"/>
                  <a:ext cx="502229" cy="501759"/>
                </a:xfrm>
                <a:custGeom>
                  <a:avLst/>
                  <a:gdLst/>
                  <a:ahLst/>
                  <a:cxnLst/>
                  <a:rect l="l" t="t" r="r" b="b"/>
                  <a:pathLst>
                    <a:path w="7482" h="7475" extrusionOk="0">
                      <a:moveTo>
                        <a:pt x="3744" y="0"/>
                      </a:moveTo>
                      <a:cubicBezTo>
                        <a:pt x="1674" y="0"/>
                        <a:pt x="0" y="1674"/>
                        <a:pt x="0" y="3738"/>
                      </a:cubicBezTo>
                      <a:cubicBezTo>
                        <a:pt x="0" y="5803"/>
                        <a:pt x="1674" y="7475"/>
                        <a:pt x="3744" y="7475"/>
                      </a:cubicBezTo>
                      <a:cubicBezTo>
                        <a:pt x="5809" y="7475"/>
                        <a:pt x="7482" y="5803"/>
                        <a:pt x="7482" y="3738"/>
                      </a:cubicBezTo>
                      <a:cubicBezTo>
                        <a:pt x="7482" y="1674"/>
                        <a:pt x="5809" y="0"/>
                        <a:pt x="3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2216844" y="3173110"/>
                  <a:ext cx="2869862" cy="586605"/>
                </a:xfrm>
                <a:custGeom>
                  <a:avLst/>
                  <a:gdLst/>
                  <a:ahLst/>
                  <a:cxnLst/>
                  <a:rect l="l" t="t" r="r" b="b"/>
                  <a:pathLst>
                    <a:path w="42754" h="8739" extrusionOk="0">
                      <a:moveTo>
                        <a:pt x="19081" y="1"/>
                      </a:moveTo>
                      <a:cubicBezTo>
                        <a:pt x="9722" y="1"/>
                        <a:pt x="0" y="4585"/>
                        <a:pt x="0" y="4585"/>
                      </a:cubicBezTo>
                      <a:cubicBezTo>
                        <a:pt x="0" y="4585"/>
                        <a:pt x="2930" y="7145"/>
                        <a:pt x="4202" y="7145"/>
                      </a:cubicBezTo>
                      <a:cubicBezTo>
                        <a:pt x="5314" y="7145"/>
                        <a:pt x="31064" y="8739"/>
                        <a:pt x="38526" y="8739"/>
                      </a:cubicBezTo>
                      <a:cubicBezTo>
                        <a:pt x="39600" y="8739"/>
                        <a:pt x="40295" y="8706"/>
                        <a:pt x="40483" y="8630"/>
                      </a:cubicBezTo>
                      <a:cubicBezTo>
                        <a:pt x="41976" y="8029"/>
                        <a:pt x="42753" y="7536"/>
                        <a:pt x="42753" y="7536"/>
                      </a:cubicBezTo>
                      <a:cubicBezTo>
                        <a:pt x="42753" y="7536"/>
                        <a:pt x="29976" y="1"/>
                        <a:pt x="19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1457382" y="4363256"/>
                  <a:ext cx="390600" cy="208155"/>
                </a:xfrm>
                <a:custGeom>
                  <a:avLst/>
                  <a:gdLst/>
                  <a:ahLst/>
                  <a:cxnLst/>
                  <a:rect l="l" t="t" r="r" b="b"/>
                  <a:pathLst>
                    <a:path w="5819" h="3101" extrusionOk="0">
                      <a:moveTo>
                        <a:pt x="1" y="0"/>
                      </a:moveTo>
                      <a:cubicBezTo>
                        <a:pt x="2" y="702"/>
                        <a:pt x="331" y="1659"/>
                        <a:pt x="1588" y="2533"/>
                      </a:cubicBezTo>
                      <a:cubicBezTo>
                        <a:pt x="2248" y="2992"/>
                        <a:pt x="3356" y="3101"/>
                        <a:pt x="4258" y="3101"/>
                      </a:cubicBezTo>
                      <a:cubicBezTo>
                        <a:pt x="5072" y="3101"/>
                        <a:pt x="5720" y="3012"/>
                        <a:pt x="5720" y="3012"/>
                      </a:cubicBezTo>
                      <a:lnTo>
                        <a:pt x="5819" y="69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5438883" y="4373593"/>
                  <a:ext cx="156200" cy="156200"/>
                </a:xfrm>
                <a:custGeom>
                  <a:avLst/>
                  <a:gdLst/>
                  <a:ahLst/>
                  <a:cxnLst/>
                  <a:rect l="l" t="t" r="r" b="b"/>
                  <a:pathLst>
                    <a:path w="2327" h="2327" extrusionOk="0">
                      <a:moveTo>
                        <a:pt x="1163" y="0"/>
                      </a:moveTo>
                      <a:cubicBezTo>
                        <a:pt x="520" y="0"/>
                        <a:pt x="0" y="522"/>
                        <a:pt x="0" y="1163"/>
                      </a:cubicBezTo>
                      <a:cubicBezTo>
                        <a:pt x="0" y="1806"/>
                        <a:pt x="520" y="2327"/>
                        <a:pt x="1163" y="2327"/>
                      </a:cubicBezTo>
                      <a:cubicBezTo>
                        <a:pt x="1805" y="2327"/>
                        <a:pt x="2327" y="1806"/>
                        <a:pt x="2327" y="1163"/>
                      </a:cubicBezTo>
                      <a:cubicBezTo>
                        <a:pt x="2327" y="522"/>
                        <a:pt x="1805" y="0"/>
                        <a:pt x="1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1927599" y="4073741"/>
                  <a:ext cx="753881" cy="754284"/>
                </a:xfrm>
                <a:custGeom>
                  <a:avLst/>
                  <a:gdLst/>
                  <a:ahLst/>
                  <a:cxnLst/>
                  <a:rect l="l" t="t" r="r" b="b"/>
                  <a:pathLst>
                    <a:path w="11231" h="11237" extrusionOk="0">
                      <a:moveTo>
                        <a:pt x="5618" y="1880"/>
                      </a:moveTo>
                      <a:cubicBezTo>
                        <a:pt x="7680" y="1880"/>
                        <a:pt x="9357" y="3551"/>
                        <a:pt x="9357" y="5618"/>
                      </a:cubicBezTo>
                      <a:cubicBezTo>
                        <a:pt x="9357" y="7686"/>
                        <a:pt x="7680" y="9362"/>
                        <a:pt x="5618" y="9362"/>
                      </a:cubicBezTo>
                      <a:cubicBezTo>
                        <a:pt x="3552" y="9362"/>
                        <a:pt x="1875" y="7686"/>
                        <a:pt x="1875" y="5618"/>
                      </a:cubicBezTo>
                      <a:cubicBezTo>
                        <a:pt x="1875" y="3551"/>
                        <a:pt x="3552" y="1880"/>
                        <a:pt x="5618" y="1880"/>
                      </a:cubicBezTo>
                      <a:close/>
                      <a:moveTo>
                        <a:pt x="5618" y="1"/>
                      </a:moveTo>
                      <a:cubicBezTo>
                        <a:pt x="2513" y="1"/>
                        <a:pt x="1" y="2518"/>
                        <a:pt x="1" y="5618"/>
                      </a:cubicBezTo>
                      <a:cubicBezTo>
                        <a:pt x="1" y="8719"/>
                        <a:pt x="2513" y="11236"/>
                        <a:pt x="5618" y="11236"/>
                      </a:cubicBezTo>
                      <a:cubicBezTo>
                        <a:pt x="8719" y="11236"/>
                        <a:pt x="11231" y="8719"/>
                        <a:pt x="11231" y="5618"/>
                      </a:cubicBezTo>
                      <a:cubicBezTo>
                        <a:pt x="11231" y="2518"/>
                        <a:pt x="8719"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2053459" y="4199938"/>
                  <a:ext cx="502229" cy="501759"/>
                </a:xfrm>
                <a:custGeom>
                  <a:avLst/>
                  <a:gdLst/>
                  <a:ahLst/>
                  <a:cxnLst/>
                  <a:rect l="l" t="t" r="r" b="b"/>
                  <a:pathLst>
                    <a:path w="7482" h="7475" extrusionOk="0">
                      <a:moveTo>
                        <a:pt x="3744" y="0"/>
                      </a:moveTo>
                      <a:cubicBezTo>
                        <a:pt x="1674" y="0"/>
                        <a:pt x="0" y="1674"/>
                        <a:pt x="0" y="3738"/>
                      </a:cubicBezTo>
                      <a:cubicBezTo>
                        <a:pt x="0" y="5803"/>
                        <a:pt x="1674" y="7475"/>
                        <a:pt x="3744" y="7475"/>
                      </a:cubicBezTo>
                      <a:cubicBezTo>
                        <a:pt x="5808" y="7475"/>
                        <a:pt x="7482" y="5803"/>
                        <a:pt x="7482" y="3738"/>
                      </a:cubicBezTo>
                      <a:cubicBezTo>
                        <a:pt x="7482" y="1674"/>
                        <a:pt x="5808" y="0"/>
                        <a:pt x="37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3023092" y="3173647"/>
                  <a:ext cx="1434260" cy="568549"/>
                </a:xfrm>
                <a:custGeom>
                  <a:avLst/>
                  <a:gdLst/>
                  <a:ahLst/>
                  <a:cxnLst/>
                  <a:rect l="l" t="t" r="r" b="b"/>
                  <a:pathLst>
                    <a:path w="21367" h="8470" extrusionOk="0">
                      <a:moveTo>
                        <a:pt x="7631" y="0"/>
                      </a:moveTo>
                      <a:lnTo>
                        <a:pt x="4619" y="92"/>
                      </a:lnTo>
                      <a:lnTo>
                        <a:pt x="1" y="7602"/>
                      </a:lnTo>
                      <a:lnTo>
                        <a:pt x="2939" y="7722"/>
                      </a:lnTo>
                      <a:lnTo>
                        <a:pt x="7631" y="0"/>
                      </a:lnTo>
                      <a:close/>
                      <a:moveTo>
                        <a:pt x="8667" y="45"/>
                      </a:moveTo>
                      <a:lnTo>
                        <a:pt x="4346" y="7722"/>
                      </a:lnTo>
                      <a:lnTo>
                        <a:pt x="5323" y="7845"/>
                      </a:lnTo>
                      <a:lnTo>
                        <a:pt x="9854" y="153"/>
                      </a:lnTo>
                      <a:lnTo>
                        <a:pt x="8667" y="45"/>
                      </a:lnTo>
                      <a:close/>
                      <a:moveTo>
                        <a:pt x="18583" y="2106"/>
                      </a:moveTo>
                      <a:cubicBezTo>
                        <a:pt x="18570" y="2106"/>
                        <a:pt x="18558" y="2107"/>
                        <a:pt x="18546" y="2107"/>
                      </a:cubicBezTo>
                      <a:lnTo>
                        <a:pt x="14796" y="8328"/>
                      </a:lnTo>
                      <a:lnTo>
                        <a:pt x="17873" y="8469"/>
                      </a:lnTo>
                      <a:lnTo>
                        <a:pt x="21367" y="3114"/>
                      </a:lnTo>
                      <a:cubicBezTo>
                        <a:pt x="21367" y="3114"/>
                        <a:pt x="19295" y="2106"/>
                        <a:pt x="18583" y="21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356761" y="3544049"/>
                  <a:ext cx="4901669" cy="531160"/>
                </a:xfrm>
                <a:custGeom>
                  <a:avLst/>
                  <a:gdLst/>
                  <a:ahLst/>
                  <a:cxnLst/>
                  <a:rect l="l" t="t" r="r" b="b"/>
                  <a:pathLst>
                    <a:path w="73023" h="7913" extrusionOk="0">
                      <a:moveTo>
                        <a:pt x="4297" y="1"/>
                      </a:moveTo>
                      <a:cubicBezTo>
                        <a:pt x="4211" y="1"/>
                        <a:pt x="4119" y="13"/>
                        <a:pt x="4021" y="40"/>
                      </a:cubicBezTo>
                      <a:cubicBezTo>
                        <a:pt x="4021" y="40"/>
                        <a:pt x="1023" y="2782"/>
                        <a:pt x="845" y="6024"/>
                      </a:cubicBezTo>
                      <a:cubicBezTo>
                        <a:pt x="845" y="6024"/>
                        <a:pt x="1224" y="6137"/>
                        <a:pt x="1721" y="6137"/>
                      </a:cubicBezTo>
                      <a:cubicBezTo>
                        <a:pt x="2366" y="6137"/>
                        <a:pt x="3208" y="5948"/>
                        <a:pt x="3681" y="5079"/>
                      </a:cubicBezTo>
                      <a:cubicBezTo>
                        <a:pt x="4516" y="3538"/>
                        <a:pt x="5440" y="1911"/>
                        <a:pt x="5440" y="1559"/>
                      </a:cubicBezTo>
                      <a:cubicBezTo>
                        <a:pt x="5440" y="1158"/>
                        <a:pt x="5134" y="1"/>
                        <a:pt x="4297" y="1"/>
                      </a:cubicBezTo>
                      <a:close/>
                      <a:moveTo>
                        <a:pt x="66461" y="3737"/>
                      </a:moveTo>
                      <a:cubicBezTo>
                        <a:pt x="66342" y="3737"/>
                        <a:pt x="66252" y="3758"/>
                        <a:pt x="66200" y="3802"/>
                      </a:cubicBezTo>
                      <a:cubicBezTo>
                        <a:pt x="64974" y="4833"/>
                        <a:pt x="72537" y="7872"/>
                        <a:pt x="72537" y="7872"/>
                      </a:cubicBezTo>
                      <a:cubicBezTo>
                        <a:pt x="73022" y="6396"/>
                        <a:pt x="67813" y="3737"/>
                        <a:pt x="66461" y="3737"/>
                      </a:cubicBezTo>
                      <a:close/>
                      <a:moveTo>
                        <a:pt x="707" y="6604"/>
                      </a:moveTo>
                      <a:cubicBezTo>
                        <a:pt x="390" y="6604"/>
                        <a:pt x="110" y="6834"/>
                        <a:pt x="58" y="7158"/>
                      </a:cubicBezTo>
                      <a:cubicBezTo>
                        <a:pt x="0" y="7517"/>
                        <a:pt x="245" y="7856"/>
                        <a:pt x="604" y="7913"/>
                      </a:cubicBezTo>
                      <a:lnTo>
                        <a:pt x="813" y="6612"/>
                      </a:lnTo>
                      <a:cubicBezTo>
                        <a:pt x="777" y="6607"/>
                        <a:pt x="742" y="6604"/>
                        <a:pt x="707" y="66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4133263" y="3934249"/>
                  <a:ext cx="275716" cy="531157"/>
                </a:xfrm>
                <a:custGeom>
                  <a:avLst/>
                  <a:gdLst/>
                  <a:ahLst/>
                  <a:cxnLst/>
                  <a:rect l="l" t="t" r="r" b="b"/>
                  <a:pathLst>
                    <a:path w="2955" h="5693" extrusionOk="0">
                      <a:moveTo>
                        <a:pt x="1278" y="0"/>
                      </a:moveTo>
                      <a:lnTo>
                        <a:pt x="0" y="3253"/>
                      </a:lnTo>
                      <a:lnTo>
                        <a:pt x="1545" y="3253"/>
                      </a:lnTo>
                      <a:lnTo>
                        <a:pt x="1012" y="5692"/>
                      </a:lnTo>
                      <a:lnTo>
                        <a:pt x="2609" y="2399"/>
                      </a:lnTo>
                      <a:lnTo>
                        <a:pt x="1438" y="2399"/>
                      </a:lnTo>
                      <a:lnTo>
                        <a:pt x="29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2161129" y="3480816"/>
                  <a:ext cx="2973705" cy="430271"/>
                </a:xfrm>
                <a:custGeom>
                  <a:avLst/>
                  <a:gdLst/>
                  <a:ahLst/>
                  <a:cxnLst/>
                  <a:rect l="l" t="t" r="r" b="b"/>
                  <a:pathLst>
                    <a:path w="44301" h="6410" extrusionOk="0">
                      <a:moveTo>
                        <a:pt x="498" y="1"/>
                      </a:moveTo>
                      <a:cubicBezTo>
                        <a:pt x="498" y="1"/>
                        <a:pt x="0" y="432"/>
                        <a:pt x="498" y="944"/>
                      </a:cubicBezTo>
                      <a:cubicBezTo>
                        <a:pt x="996" y="1454"/>
                        <a:pt x="3373" y="3228"/>
                        <a:pt x="4480" y="3337"/>
                      </a:cubicBezTo>
                      <a:cubicBezTo>
                        <a:pt x="5465" y="3433"/>
                        <a:pt x="32184" y="5263"/>
                        <a:pt x="39437" y="5263"/>
                      </a:cubicBezTo>
                      <a:cubicBezTo>
                        <a:pt x="40330" y="5263"/>
                        <a:pt x="40928" y="5235"/>
                        <a:pt x="41147" y="5173"/>
                      </a:cubicBezTo>
                      <a:cubicBezTo>
                        <a:pt x="43138" y="4606"/>
                        <a:pt x="44300" y="3601"/>
                        <a:pt x="43802" y="3026"/>
                      </a:cubicBezTo>
                      <a:lnTo>
                        <a:pt x="43582" y="2952"/>
                      </a:lnTo>
                      <a:cubicBezTo>
                        <a:pt x="43582" y="2952"/>
                        <a:pt x="42806" y="3445"/>
                        <a:pt x="41313" y="4046"/>
                      </a:cubicBezTo>
                      <a:cubicBezTo>
                        <a:pt x="41125" y="4122"/>
                        <a:pt x="40430" y="4155"/>
                        <a:pt x="39356" y="4155"/>
                      </a:cubicBezTo>
                      <a:cubicBezTo>
                        <a:pt x="31894" y="4155"/>
                        <a:pt x="6144" y="2561"/>
                        <a:pt x="5032" y="2561"/>
                      </a:cubicBezTo>
                      <a:cubicBezTo>
                        <a:pt x="3859" y="2561"/>
                        <a:pt x="1273" y="381"/>
                        <a:pt x="880" y="45"/>
                      </a:cubicBezTo>
                      <a:lnTo>
                        <a:pt x="498" y="1"/>
                      </a:lnTo>
                      <a:close/>
                      <a:moveTo>
                        <a:pt x="9835" y="5443"/>
                      </a:moveTo>
                      <a:cubicBezTo>
                        <a:pt x="9301" y="5443"/>
                        <a:pt x="8869" y="5875"/>
                        <a:pt x="8869" y="6409"/>
                      </a:cubicBezTo>
                      <a:lnTo>
                        <a:pt x="12842" y="6409"/>
                      </a:lnTo>
                      <a:cubicBezTo>
                        <a:pt x="12842" y="5875"/>
                        <a:pt x="12409" y="5443"/>
                        <a:pt x="11876" y="5443"/>
                      </a:cubicBezTo>
                      <a:close/>
                      <a:moveTo>
                        <a:pt x="25324" y="5443"/>
                      </a:moveTo>
                      <a:cubicBezTo>
                        <a:pt x="24791" y="5443"/>
                        <a:pt x="24357" y="5875"/>
                        <a:pt x="24357" y="6409"/>
                      </a:cubicBezTo>
                      <a:lnTo>
                        <a:pt x="28332" y="6409"/>
                      </a:lnTo>
                      <a:cubicBezTo>
                        <a:pt x="28332" y="5875"/>
                        <a:pt x="27900" y="5443"/>
                        <a:pt x="27365" y="54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2559118" y="3714348"/>
                  <a:ext cx="3542388" cy="900616"/>
                </a:xfrm>
                <a:custGeom>
                  <a:avLst/>
                  <a:gdLst/>
                  <a:ahLst/>
                  <a:cxnLst/>
                  <a:rect l="l" t="t" r="r" b="b"/>
                  <a:pathLst>
                    <a:path w="52773" h="13417" extrusionOk="0">
                      <a:moveTo>
                        <a:pt x="501" y="0"/>
                      </a:moveTo>
                      <a:cubicBezTo>
                        <a:pt x="147" y="749"/>
                        <a:pt x="1" y="1794"/>
                        <a:pt x="638" y="3121"/>
                      </a:cubicBezTo>
                      <a:cubicBezTo>
                        <a:pt x="1255" y="4405"/>
                        <a:pt x="1867" y="5176"/>
                        <a:pt x="2360" y="5796"/>
                      </a:cubicBezTo>
                      <a:cubicBezTo>
                        <a:pt x="2942" y="6529"/>
                        <a:pt x="3364" y="7059"/>
                        <a:pt x="3519" y="8058"/>
                      </a:cubicBezTo>
                      <a:cubicBezTo>
                        <a:pt x="3814" y="9961"/>
                        <a:pt x="3711" y="11492"/>
                        <a:pt x="3710" y="11506"/>
                      </a:cubicBezTo>
                      <a:lnTo>
                        <a:pt x="3690" y="11787"/>
                      </a:lnTo>
                      <a:lnTo>
                        <a:pt x="30827" y="11787"/>
                      </a:lnTo>
                      <a:cubicBezTo>
                        <a:pt x="32238" y="11787"/>
                        <a:pt x="33504" y="10933"/>
                        <a:pt x="33996" y="9615"/>
                      </a:cubicBezTo>
                      <a:cubicBezTo>
                        <a:pt x="34582" y="7988"/>
                        <a:pt x="34819" y="4962"/>
                        <a:pt x="34114" y="1778"/>
                      </a:cubicBezTo>
                      <a:lnTo>
                        <a:pt x="34114" y="1778"/>
                      </a:lnTo>
                      <a:cubicBezTo>
                        <a:pt x="33951" y="1781"/>
                        <a:pt x="33772" y="1784"/>
                        <a:pt x="33581" y="1784"/>
                      </a:cubicBezTo>
                      <a:cubicBezTo>
                        <a:pt x="34401" y="5336"/>
                        <a:pt x="33916" y="8295"/>
                        <a:pt x="33489" y="9479"/>
                      </a:cubicBezTo>
                      <a:cubicBezTo>
                        <a:pt x="33092" y="10546"/>
                        <a:pt x="32020" y="11263"/>
                        <a:pt x="30827" y="11263"/>
                      </a:cubicBezTo>
                      <a:lnTo>
                        <a:pt x="17887" y="11263"/>
                      </a:lnTo>
                      <a:lnTo>
                        <a:pt x="17641" y="1093"/>
                      </a:lnTo>
                      <a:cubicBezTo>
                        <a:pt x="17463" y="1082"/>
                        <a:pt x="17283" y="1072"/>
                        <a:pt x="17105" y="1062"/>
                      </a:cubicBezTo>
                      <a:lnTo>
                        <a:pt x="17105" y="1062"/>
                      </a:lnTo>
                      <a:lnTo>
                        <a:pt x="17363" y="11232"/>
                      </a:lnTo>
                      <a:lnTo>
                        <a:pt x="17363" y="11263"/>
                      </a:lnTo>
                      <a:lnTo>
                        <a:pt x="4246" y="11263"/>
                      </a:lnTo>
                      <a:cubicBezTo>
                        <a:pt x="4263" y="10727"/>
                        <a:pt x="4268" y="9478"/>
                        <a:pt x="4035" y="7978"/>
                      </a:cubicBezTo>
                      <a:cubicBezTo>
                        <a:pt x="3860" y="6841"/>
                        <a:pt x="3378" y="6237"/>
                        <a:pt x="2769" y="5470"/>
                      </a:cubicBezTo>
                      <a:cubicBezTo>
                        <a:pt x="2268" y="4840"/>
                        <a:pt x="1700" y="4125"/>
                        <a:pt x="1111" y="2895"/>
                      </a:cubicBezTo>
                      <a:cubicBezTo>
                        <a:pt x="503" y="1631"/>
                        <a:pt x="701" y="680"/>
                        <a:pt x="1058" y="40"/>
                      </a:cubicBezTo>
                      <a:cubicBezTo>
                        <a:pt x="863" y="26"/>
                        <a:pt x="677" y="13"/>
                        <a:pt x="501" y="0"/>
                      </a:cubicBezTo>
                      <a:close/>
                      <a:moveTo>
                        <a:pt x="43606" y="2398"/>
                      </a:moveTo>
                      <a:cubicBezTo>
                        <a:pt x="41359" y="2398"/>
                        <a:pt x="39539" y="3123"/>
                        <a:pt x="38184" y="4559"/>
                      </a:cubicBezTo>
                      <a:cubicBezTo>
                        <a:pt x="35165" y="7760"/>
                        <a:pt x="35571" y="13365"/>
                        <a:pt x="35578" y="13417"/>
                      </a:cubicBezTo>
                      <a:lnTo>
                        <a:pt x="36095" y="13338"/>
                      </a:lnTo>
                      <a:cubicBezTo>
                        <a:pt x="36088" y="13285"/>
                        <a:pt x="35711" y="7856"/>
                        <a:pt x="38630" y="4850"/>
                      </a:cubicBezTo>
                      <a:cubicBezTo>
                        <a:pt x="39875" y="3567"/>
                        <a:pt x="41548" y="2922"/>
                        <a:pt x="43615" y="2922"/>
                      </a:cubicBezTo>
                      <a:cubicBezTo>
                        <a:pt x="43965" y="2922"/>
                        <a:pt x="44326" y="2940"/>
                        <a:pt x="44698" y="2977"/>
                      </a:cubicBezTo>
                      <a:cubicBezTo>
                        <a:pt x="46945" y="3202"/>
                        <a:pt x="48696" y="4074"/>
                        <a:pt x="49904" y="5569"/>
                      </a:cubicBezTo>
                      <a:cubicBezTo>
                        <a:pt x="52226" y="8447"/>
                        <a:pt x="51772" y="12719"/>
                        <a:pt x="51768" y="12761"/>
                      </a:cubicBezTo>
                      <a:lnTo>
                        <a:pt x="52287" y="12820"/>
                      </a:lnTo>
                      <a:cubicBezTo>
                        <a:pt x="52308" y="12637"/>
                        <a:pt x="52773" y="8295"/>
                        <a:pt x="50312" y="5243"/>
                      </a:cubicBezTo>
                      <a:cubicBezTo>
                        <a:pt x="49014" y="3634"/>
                        <a:pt x="47143" y="2696"/>
                        <a:pt x="44750" y="2457"/>
                      </a:cubicBezTo>
                      <a:cubicBezTo>
                        <a:pt x="44357" y="2418"/>
                        <a:pt x="43976" y="2398"/>
                        <a:pt x="43606" y="2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2226510" y="4372922"/>
                  <a:ext cx="156133" cy="156200"/>
                </a:xfrm>
                <a:custGeom>
                  <a:avLst/>
                  <a:gdLst/>
                  <a:ahLst/>
                  <a:cxnLst/>
                  <a:rect l="l" t="t" r="r" b="b"/>
                  <a:pathLst>
                    <a:path w="2326" h="2327" extrusionOk="0">
                      <a:moveTo>
                        <a:pt x="1162" y="0"/>
                      </a:moveTo>
                      <a:cubicBezTo>
                        <a:pt x="520" y="0"/>
                        <a:pt x="0" y="522"/>
                        <a:pt x="0" y="1163"/>
                      </a:cubicBezTo>
                      <a:cubicBezTo>
                        <a:pt x="0" y="1807"/>
                        <a:pt x="520" y="2327"/>
                        <a:pt x="1162" y="2327"/>
                      </a:cubicBezTo>
                      <a:cubicBezTo>
                        <a:pt x="1805" y="2327"/>
                        <a:pt x="2325" y="1807"/>
                        <a:pt x="2325" y="1163"/>
                      </a:cubicBezTo>
                      <a:cubicBezTo>
                        <a:pt x="2325" y="522"/>
                        <a:pt x="1805" y="0"/>
                        <a:pt x="11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2640072" y="3179755"/>
                  <a:ext cx="2216266" cy="675546"/>
                </a:xfrm>
                <a:custGeom>
                  <a:avLst/>
                  <a:gdLst/>
                  <a:ahLst/>
                  <a:cxnLst/>
                  <a:rect l="l" t="t" r="r" b="b"/>
                  <a:pathLst>
                    <a:path w="33017" h="10064" extrusionOk="0">
                      <a:moveTo>
                        <a:pt x="5028" y="784"/>
                      </a:moveTo>
                      <a:lnTo>
                        <a:pt x="3560" y="1118"/>
                      </a:lnTo>
                      <a:lnTo>
                        <a:pt x="1" y="7146"/>
                      </a:lnTo>
                      <a:lnTo>
                        <a:pt x="3233" y="7325"/>
                      </a:lnTo>
                      <a:lnTo>
                        <a:pt x="3233" y="7325"/>
                      </a:lnTo>
                      <a:lnTo>
                        <a:pt x="2821" y="4486"/>
                      </a:lnTo>
                      <a:lnTo>
                        <a:pt x="5028" y="784"/>
                      </a:lnTo>
                      <a:close/>
                      <a:moveTo>
                        <a:pt x="14988" y="1"/>
                      </a:moveTo>
                      <a:lnTo>
                        <a:pt x="15478" y="7988"/>
                      </a:lnTo>
                      <a:lnTo>
                        <a:pt x="16661" y="8049"/>
                      </a:lnTo>
                      <a:lnTo>
                        <a:pt x="16142" y="124"/>
                      </a:lnTo>
                      <a:lnTo>
                        <a:pt x="14988" y="1"/>
                      </a:lnTo>
                      <a:close/>
                      <a:moveTo>
                        <a:pt x="30030" y="4486"/>
                      </a:moveTo>
                      <a:cubicBezTo>
                        <a:pt x="30030" y="4834"/>
                        <a:pt x="31893" y="8639"/>
                        <a:pt x="31893" y="8639"/>
                      </a:cubicBezTo>
                      <a:lnTo>
                        <a:pt x="33016" y="8639"/>
                      </a:lnTo>
                      <a:lnTo>
                        <a:pt x="31524" y="5012"/>
                      </a:lnTo>
                      <a:lnTo>
                        <a:pt x="30030" y="4486"/>
                      </a:lnTo>
                      <a:close/>
                      <a:moveTo>
                        <a:pt x="29291" y="6692"/>
                      </a:moveTo>
                      <a:cubicBezTo>
                        <a:pt x="28904" y="6692"/>
                        <a:pt x="28511" y="6744"/>
                        <a:pt x="28150" y="6807"/>
                      </a:cubicBezTo>
                      <a:cubicBezTo>
                        <a:pt x="27832" y="6862"/>
                        <a:pt x="27630" y="7064"/>
                        <a:pt x="27505" y="7335"/>
                      </a:cubicBezTo>
                      <a:cubicBezTo>
                        <a:pt x="27003" y="8432"/>
                        <a:pt x="27927" y="9661"/>
                        <a:pt x="29125" y="9661"/>
                      </a:cubicBezTo>
                      <a:cubicBezTo>
                        <a:pt x="29144" y="9661"/>
                        <a:pt x="29163" y="9661"/>
                        <a:pt x="29182" y="9660"/>
                      </a:cubicBezTo>
                      <a:cubicBezTo>
                        <a:pt x="29743" y="9642"/>
                        <a:pt x="30337" y="9576"/>
                        <a:pt x="30791" y="9408"/>
                      </a:cubicBezTo>
                      <a:lnTo>
                        <a:pt x="30791" y="9408"/>
                      </a:lnTo>
                      <a:lnTo>
                        <a:pt x="31224" y="9856"/>
                      </a:lnTo>
                      <a:cubicBezTo>
                        <a:pt x="31364" y="10000"/>
                        <a:pt x="31540" y="10064"/>
                        <a:pt x="31712" y="10064"/>
                      </a:cubicBezTo>
                      <a:cubicBezTo>
                        <a:pt x="32091" y="10064"/>
                        <a:pt x="32455" y="9757"/>
                        <a:pt x="32389" y="9323"/>
                      </a:cubicBezTo>
                      <a:cubicBezTo>
                        <a:pt x="32351" y="9070"/>
                        <a:pt x="32214" y="8976"/>
                        <a:pt x="32214" y="8976"/>
                      </a:cubicBezTo>
                      <a:lnTo>
                        <a:pt x="31524" y="8315"/>
                      </a:lnTo>
                      <a:lnTo>
                        <a:pt x="31524" y="8315"/>
                      </a:lnTo>
                      <a:cubicBezTo>
                        <a:pt x="31524" y="8315"/>
                        <a:pt x="31524" y="8315"/>
                        <a:pt x="31524" y="8315"/>
                      </a:cubicBezTo>
                      <a:cubicBezTo>
                        <a:pt x="31207" y="7020"/>
                        <a:pt x="30266" y="6692"/>
                        <a:pt x="29291" y="66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42"/>
            <p:cNvSpPr/>
            <p:nvPr/>
          </p:nvSpPr>
          <p:spPr>
            <a:xfrm flipH="1">
              <a:off x="884242" y="3313775"/>
              <a:ext cx="1354239" cy="3209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flipH="1">
              <a:off x="-250093" y="2817138"/>
              <a:ext cx="870506" cy="2469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2"/>
          <p:cNvSpPr/>
          <p:nvPr/>
        </p:nvSpPr>
        <p:spPr>
          <a:xfrm flipH="1">
            <a:off x="7160406" y="2900237"/>
            <a:ext cx="806273" cy="19107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43703" y="108617"/>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7"/>
          <p:cNvSpPr txBox="1">
            <a:spLocks noGrp="1"/>
          </p:cNvSpPr>
          <p:nvPr>
            <p:ph type="title"/>
          </p:nvPr>
        </p:nvSpPr>
        <p:spPr>
          <a:xfrm>
            <a:off x="-401104" y="108617"/>
            <a:ext cx="9654988" cy="576000"/>
          </a:xfrm>
          <a:prstGeom prst="rect">
            <a:avLst/>
          </a:prstGeom>
        </p:spPr>
        <p:txBody>
          <a:bodyPr spcFirstLastPara="1" wrap="square" lIns="91425" tIns="91425" rIns="91425" bIns="91425" anchor="t" anchorCtr="0">
            <a:noAutofit/>
          </a:bodyPr>
          <a:lstStyle/>
          <a:p>
            <a:r>
              <a:rPr lang="en-US" sz="2000" dirty="0">
                <a:solidFill>
                  <a:schemeClr val="accent5">
                    <a:lumMod val="10000"/>
                  </a:schemeClr>
                </a:solidFill>
                <a:effectLst/>
                <a:latin typeface="Times New Roman" panose="02020603050405020304" pitchFamily="18" charset="0"/>
                <a:cs typeface="Times New Roman" panose="02020603050405020304" pitchFamily="18" charset="0"/>
              </a:rPr>
              <a:t>3.13. Trends Or Patterns In Electric Range Based On The Model Year?</a:t>
            </a: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298C70B-76E4-0C28-9AA7-425E94EA9171}"/>
              </a:ext>
            </a:extLst>
          </p:cNvPr>
          <p:cNvSpPr txBox="1"/>
          <p:nvPr/>
        </p:nvSpPr>
        <p:spPr>
          <a:xfrm>
            <a:off x="0" y="763800"/>
            <a:ext cx="5015753" cy="4124206"/>
          </a:xfrm>
          <a:prstGeom prst="rect">
            <a:avLst/>
          </a:prstGeom>
          <a:noFill/>
        </p:spPr>
        <p:txBody>
          <a:bodyPr wrap="square" rtlCol="0">
            <a:spAutoFit/>
          </a:bodyPr>
          <a:lstStyle/>
          <a:p>
            <a:pPr algn="just"/>
            <a:r>
              <a:rPr lang="en-IN" sz="1100" b="1" dirty="0">
                <a:solidFill>
                  <a:srgbClr val="0070C0"/>
                </a:solidFill>
                <a:latin typeface="Times New Roman" panose="02020603050405020304" pitchFamily="18" charset="0"/>
                <a:cs typeface="Times New Roman" panose="02020603050405020304" pitchFamily="18" charset="0"/>
              </a:rPr>
              <a:t>3.10. Introduction </a:t>
            </a:r>
            <a:endParaRPr lang="en-IN" sz="1050" b="0" i="0" dirty="0">
              <a:solidFill>
                <a:srgbClr val="0D0D0D"/>
              </a:solidFill>
              <a:effectLst/>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This slide delves into analyzing how the electric range of vehicles has evolved over different model years. By examining this relationship, we can gain insights into technological advancements and consumer preferences in the electric vehicle market.</a:t>
            </a:r>
          </a:p>
          <a:p>
            <a:pPr algn="just"/>
            <a:r>
              <a:rPr lang="en-US" sz="700" b="0" i="0" dirty="0">
                <a:solidFill>
                  <a:srgbClr val="FFC000"/>
                </a:solidFill>
                <a:effectLst/>
                <a:latin typeface="Consolas" panose="020B0609020204030204" pitchFamily="49" charset="0"/>
              </a:rPr>
              <a:t>Model Year </a:t>
            </a:r>
          </a:p>
          <a:p>
            <a:pPr algn="just"/>
            <a:r>
              <a:rPr lang="en-US" sz="700" b="0" i="0" dirty="0">
                <a:solidFill>
                  <a:srgbClr val="FFC000"/>
                </a:solidFill>
                <a:effectLst/>
                <a:latin typeface="Consolas" panose="020B0609020204030204" pitchFamily="49" charset="0"/>
              </a:rPr>
              <a:t>1997 39.000000 </a:t>
            </a:r>
          </a:p>
          <a:p>
            <a:pPr algn="just"/>
            <a:r>
              <a:rPr lang="en-US" sz="700" b="0" i="0" dirty="0">
                <a:solidFill>
                  <a:srgbClr val="FFC000"/>
                </a:solidFill>
                <a:effectLst/>
                <a:latin typeface="Consolas" panose="020B0609020204030204" pitchFamily="49" charset="0"/>
              </a:rPr>
              <a:t>1998 58.000000 </a:t>
            </a:r>
          </a:p>
          <a:p>
            <a:pPr algn="just"/>
            <a:r>
              <a:rPr lang="en-US" sz="700" b="0" i="0" dirty="0">
                <a:solidFill>
                  <a:srgbClr val="FFC000"/>
                </a:solidFill>
                <a:effectLst/>
                <a:latin typeface="Consolas" panose="020B0609020204030204" pitchFamily="49" charset="0"/>
              </a:rPr>
              <a:t>1999 74.000000</a:t>
            </a:r>
          </a:p>
          <a:p>
            <a:pPr algn="just"/>
            <a:r>
              <a:rPr lang="en-US" sz="700" b="0" i="0" dirty="0">
                <a:solidFill>
                  <a:srgbClr val="FFC000"/>
                </a:solidFill>
                <a:effectLst/>
                <a:latin typeface="Consolas" panose="020B0609020204030204" pitchFamily="49" charset="0"/>
              </a:rPr>
              <a:t>2000 58.000000 </a:t>
            </a:r>
          </a:p>
          <a:p>
            <a:pPr algn="just"/>
            <a:r>
              <a:rPr lang="en-US" sz="700" b="0" i="0" dirty="0">
                <a:solidFill>
                  <a:srgbClr val="FFC000"/>
                </a:solidFill>
                <a:effectLst/>
                <a:latin typeface="Consolas" panose="020B0609020204030204" pitchFamily="49" charset="0"/>
              </a:rPr>
              <a:t>2002 95.000000 </a:t>
            </a:r>
          </a:p>
          <a:p>
            <a:pPr algn="just"/>
            <a:r>
              <a:rPr lang="en-US" sz="700" b="0" i="0" dirty="0">
                <a:solidFill>
                  <a:srgbClr val="FFC000"/>
                </a:solidFill>
                <a:effectLst/>
                <a:latin typeface="Consolas" panose="020B0609020204030204" pitchFamily="49" charset="0"/>
              </a:rPr>
              <a:t>2003 95.000000 </a:t>
            </a:r>
          </a:p>
          <a:p>
            <a:pPr algn="just"/>
            <a:r>
              <a:rPr lang="en-US" sz="700" b="0" i="0" dirty="0">
                <a:solidFill>
                  <a:srgbClr val="FFC000"/>
                </a:solidFill>
                <a:effectLst/>
                <a:latin typeface="Consolas" panose="020B0609020204030204" pitchFamily="49" charset="0"/>
              </a:rPr>
              <a:t>2008 220.000000 </a:t>
            </a:r>
          </a:p>
          <a:p>
            <a:pPr algn="just"/>
            <a:r>
              <a:rPr lang="en-US" sz="700" b="0" i="0" dirty="0">
                <a:solidFill>
                  <a:srgbClr val="FFC000"/>
                </a:solidFill>
                <a:effectLst/>
                <a:latin typeface="Consolas" panose="020B0609020204030204" pitchFamily="49" charset="0"/>
              </a:rPr>
              <a:t>2010 226.086957 </a:t>
            </a:r>
          </a:p>
          <a:p>
            <a:pPr algn="just"/>
            <a:r>
              <a:rPr lang="en-US" sz="700" b="0" i="0" dirty="0">
                <a:solidFill>
                  <a:srgbClr val="FFC000"/>
                </a:solidFill>
                <a:effectLst/>
                <a:latin typeface="Consolas" panose="020B0609020204030204" pitchFamily="49" charset="0"/>
              </a:rPr>
              <a:t>2011 70.891613 </a:t>
            </a:r>
          </a:p>
          <a:p>
            <a:pPr algn="just"/>
            <a:r>
              <a:rPr lang="en-US" sz="700" b="0" i="0" dirty="0">
                <a:solidFill>
                  <a:srgbClr val="FFC000"/>
                </a:solidFill>
                <a:effectLst/>
                <a:latin typeface="Consolas" panose="020B0609020204030204" pitchFamily="49" charset="0"/>
              </a:rPr>
              <a:t>2012 61.212608 </a:t>
            </a:r>
          </a:p>
          <a:p>
            <a:pPr algn="just"/>
            <a:r>
              <a:rPr lang="en-US" sz="700" b="0" i="0" dirty="0">
                <a:solidFill>
                  <a:srgbClr val="FFC000"/>
                </a:solidFill>
                <a:effectLst/>
                <a:latin typeface="Consolas" panose="020B0609020204030204" pitchFamily="49" charset="0"/>
              </a:rPr>
              <a:t>2013 79.852574 </a:t>
            </a:r>
          </a:p>
          <a:p>
            <a:pPr algn="just"/>
            <a:r>
              <a:rPr lang="en-US" sz="700" b="0" i="0" dirty="0">
                <a:solidFill>
                  <a:srgbClr val="FFC000"/>
                </a:solidFill>
                <a:effectLst/>
                <a:latin typeface="Consolas" panose="020B0609020204030204" pitchFamily="49" charset="0"/>
              </a:rPr>
              <a:t>2014 80.669706 </a:t>
            </a:r>
          </a:p>
          <a:p>
            <a:pPr algn="just"/>
            <a:r>
              <a:rPr lang="en-US" sz="700" b="0" i="0" dirty="0">
                <a:solidFill>
                  <a:srgbClr val="FFC000"/>
                </a:solidFill>
                <a:effectLst/>
                <a:latin typeface="Consolas" panose="020B0609020204030204" pitchFamily="49" charset="0"/>
              </a:rPr>
              <a:t>2015 98.164740 </a:t>
            </a:r>
          </a:p>
          <a:p>
            <a:pPr algn="just"/>
            <a:r>
              <a:rPr lang="en-US" sz="700" b="0" i="0" dirty="0">
                <a:solidFill>
                  <a:srgbClr val="FFC000"/>
                </a:solidFill>
                <a:effectLst/>
                <a:latin typeface="Consolas" panose="020B0609020204030204" pitchFamily="49" charset="0"/>
              </a:rPr>
              <a:t>2016 101.279227 </a:t>
            </a:r>
          </a:p>
          <a:p>
            <a:pPr algn="just"/>
            <a:r>
              <a:rPr lang="en-US" sz="700" b="0" i="0" dirty="0">
                <a:solidFill>
                  <a:srgbClr val="FFC000"/>
                </a:solidFill>
                <a:effectLst/>
                <a:latin typeface="Consolas" panose="020B0609020204030204" pitchFamily="49" charset="0"/>
              </a:rPr>
              <a:t>2017 114.124153 </a:t>
            </a:r>
          </a:p>
          <a:p>
            <a:pPr algn="just"/>
            <a:r>
              <a:rPr lang="en-US" sz="700" b="0" i="0" dirty="0">
                <a:solidFill>
                  <a:srgbClr val="FFC000"/>
                </a:solidFill>
                <a:effectLst/>
                <a:latin typeface="Consolas" panose="020B0609020204030204" pitchFamily="49" charset="0"/>
              </a:rPr>
              <a:t>2018 156.140194 </a:t>
            </a:r>
          </a:p>
          <a:p>
            <a:pPr algn="just"/>
            <a:r>
              <a:rPr lang="en-US" sz="700" b="0" i="0" dirty="0">
                <a:solidFill>
                  <a:srgbClr val="FFC000"/>
                </a:solidFill>
                <a:effectLst/>
                <a:latin typeface="Consolas" panose="020B0609020204030204" pitchFamily="49" charset="0"/>
              </a:rPr>
              <a:t>2019 176.892596 </a:t>
            </a:r>
          </a:p>
          <a:p>
            <a:pPr algn="just"/>
            <a:r>
              <a:rPr lang="en-US" sz="700" b="0" i="0" dirty="0">
                <a:solidFill>
                  <a:srgbClr val="FFC000"/>
                </a:solidFill>
                <a:effectLst/>
                <a:latin typeface="Consolas" panose="020B0609020204030204" pitchFamily="49" charset="0"/>
              </a:rPr>
              <a:t>2020 238.690347 </a:t>
            </a:r>
          </a:p>
          <a:p>
            <a:pPr algn="just"/>
            <a:r>
              <a:rPr lang="en-US" sz="700" b="0" i="0" dirty="0">
                <a:solidFill>
                  <a:srgbClr val="FFC000"/>
                </a:solidFill>
                <a:effectLst/>
                <a:latin typeface="Consolas" panose="020B0609020204030204" pitchFamily="49" charset="0"/>
              </a:rPr>
              <a:t>2021 11.408426 </a:t>
            </a:r>
          </a:p>
          <a:p>
            <a:pPr algn="just"/>
            <a:r>
              <a:rPr lang="en-US" sz="700" b="0" i="0" dirty="0">
                <a:solidFill>
                  <a:srgbClr val="FFC000"/>
                </a:solidFill>
                <a:effectLst/>
                <a:latin typeface="Consolas" panose="020B0609020204030204" pitchFamily="49" charset="0"/>
              </a:rPr>
              <a:t>2022 4.523870 </a:t>
            </a:r>
          </a:p>
          <a:p>
            <a:pPr algn="just"/>
            <a:r>
              <a:rPr lang="en-US" sz="700" b="0" i="0" dirty="0">
                <a:solidFill>
                  <a:srgbClr val="FFC000"/>
                </a:solidFill>
                <a:effectLst/>
                <a:latin typeface="Consolas" panose="020B0609020204030204" pitchFamily="49" charset="0"/>
              </a:rPr>
              <a:t>2023 3.731207 </a:t>
            </a:r>
          </a:p>
          <a:p>
            <a:pPr algn="just"/>
            <a:r>
              <a:rPr lang="en-US" sz="700" b="0" i="0" dirty="0">
                <a:solidFill>
                  <a:srgbClr val="FFC000"/>
                </a:solidFill>
                <a:effectLst/>
                <a:latin typeface="Consolas" panose="020B0609020204030204" pitchFamily="49" charset="0"/>
              </a:rPr>
              <a:t>2024 16.791667 </a:t>
            </a:r>
          </a:p>
          <a:p>
            <a:pPr algn="just"/>
            <a:r>
              <a:rPr lang="en-US" sz="700" b="0" i="0" dirty="0">
                <a:solidFill>
                  <a:srgbClr val="FFC000"/>
                </a:solidFill>
                <a:effectLst/>
                <a:latin typeface="Consolas" panose="020B0609020204030204" pitchFamily="49" charset="0"/>
              </a:rPr>
              <a:t>Name: Electric Range, </a:t>
            </a:r>
            <a:r>
              <a:rPr lang="en-US" sz="700" b="0" i="0" dirty="0" err="1">
                <a:solidFill>
                  <a:srgbClr val="FFC000"/>
                </a:solidFill>
                <a:effectLst/>
                <a:latin typeface="Consolas" panose="020B0609020204030204" pitchFamily="49" charset="0"/>
              </a:rPr>
              <a:t>dtype</a:t>
            </a:r>
            <a:r>
              <a:rPr lang="en-US" sz="700" b="0" i="0" dirty="0">
                <a:solidFill>
                  <a:srgbClr val="FFC000"/>
                </a:solidFill>
                <a:effectLst/>
                <a:latin typeface="Consolas" panose="020B0609020204030204" pitchFamily="49" charset="0"/>
              </a:rPr>
              <a:t>: float64</a:t>
            </a:r>
            <a:endParaRPr lang="en-US" sz="1050" dirty="0">
              <a:solidFill>
                <a:srgbClr val="0D0D0D"/>
              </a:solidFill>
              <a:latin typeface="Times New Roman" panose="02020603050405020304" pitchFamily="18" charset="0"/>
              <a:cs typeface="Times New Roman" panose="02020603050405020304" pitchFamily="18" charset="0"/>
            </a:endParaRPr>
          </a:p>
          <a:p>
            <a:pPr algn="just"/>
            <a:r>
              <a:rPr lang="en-US" sz="1100" b="1" dirty="0">
                <a:solidFill>
                  <a:srgbClr val="0070C0"/>
                </a:solidFill>
                <a:latin typeface="Times New Roman" panose="02020603050405020304" pitchFamily="18" charset="0"/>
                <a:cs typeface="Times New Roman" panose="02020603050405020304" pitchFamily="18" charset="0"/>
              </a:rPr>
              <a:t>3.10.2. </a:t>
            </a:r>
            <a:r>
              <a:rPr lang="en-US" sz="1100" b="1" i="0" dirty="0">
                <a:solidFill>
                  <a:srgbClr val="0070C0"/>
                </a:solidFill>
                <a:effectLst/>
                <a:latin typeface="Times New Roman" panose="02020603050405020304" pitchFamily="18" charset="0"/>
                <a:cs typeface="Times New Roman" panose="02020603050405020304" pitchFamily="18" charset="0"/>
              </a:rPr>
              <a:t>Conclusion</a:t>
            </a:r>
            <a:endParaRPr lang="en-US" sz="1050" b="1" dirty="0">
              <a:solidFill>
                <a:srgbClr val="0D0D0D"/>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In conclusion, analyzing the trends and patterns in electric range based on the model year reveals a clear trajectory of progress in electric vehicle technology. </a:t>
            </a:r>
            <a:endParaRPr lang="en-IN" sz="10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F3CFD84-13D3-1DC2-739B-863BD3EA50C9}"/>
              </a:ext>
            </a:extLst>
          </p:cNvPr>
          <p:cNvPicPr>
            <a:picLocks noChangeAspect="1"/>
          </p:cNvPicPr>
          <p:nvPr/>
        </p:nvPicPr>
        <p:blipFill>
          <a:blip r:embed="rId3"/>
          <a:stretch>
            <a:fillRect/>
          </a:stretch>
        </p:blipFill>
        <p:spPr>
          <a:xfrm>
            <a:off x="5066180" y="1048868"/>
            <a:ext cx="3936626" cy="3445249"/>
          </a:xfrm>
          <a:prstGeom prst="rect">
            <a:avLst/>
          </a:prstGeom>
        </p:spPr>
      </p:pic>
    </p:spTree>
    <p:extLst>
      <p:ext uri="{BB962C8B-B14F-4D97-AF65-F5344CB8AC3E}">
        <p14:creationId xmlns:p14="http://schemas.microsoft.com/office/powerpoint/2010/main" val="310460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p:nvPr/>
        </p:nvSpPr>
        <p:spPr>
          <a:xfrm>
            <a:off x="2231594" y="263892"/>
            <a:ext cx="6053078"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 name="Google Shape;450;p44"/>
          <p:cNvGrpSpPr/>
          <p:nvPr/>
        </p:nvGrpSpPr>
        <p:grpSpPr>
          <a:xfrm>
            <a:off x="-47698" y="2337865"/>
            <a:ext cx="5083715" cy="2780837"/>
            <a:chOff x="-481288" y="2168075"/>
            <a:chExt cx="5439455" cy="2975431"/>
          </a:xfrm>
        </p:grpSpPr>
        <p:sp>
          <p:nvSpPr>
            <p:cNvPr id="451" name="Google Shape;451;p44"/>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44"/>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txBox="1">
            <a:spLocks noGrp="1"/>
          </p:cNvSpPr>
          <p:nvPr>
            <p:ph type="title"/>
          </p:nvPr>
        </p:nvSpPr>
        <p:spPr>
          <a:xfrm>
            <a:off x="1542445" y="729678"/>
            <a:ext cx="6206846" cy="916800"/>
          </a:xfrm>
          <a:prstGeom prst="rect">
            <a:avLst/>
          </a:prstGeom>
        </p:spPr>
        <p:txBody>
          <a:bodyPr spcFirstLastPara="1" wrap="square" lIns="0" tIns="91425" rIns="91425" bIns="91425" anchor="ctr" anchorCtr="0">
            <a:noAutofit/>
          </a:bodyPr>
          <a:lstStyle/>
          <a:p>
            <a:r>
              <a:rPr lang="en-IN" dirty="0">
                <a:latin typeface="Times New Roman" panose="02020603050405020304" pitchFamily="18" charset="0"/>
                <a:cs typeface="Times New Roman" panose="02020603050405020304" pitchFamily="18" charset="0"/>
              </a:rPr>
              <a:t>04. Conclusion </a:t>
            </a:r>
            <a:br>
              <a:rPr lang="en-IN"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grpSp>
        <p:nvGrpSpPr>
          <p:cNvPr id="458" name="Google Shape;458;p44"/>
          <p:cNvGrpSpPr/>
          <p:nvPr/>
        </p:nvGrpSpPr>
        <p:grpSpPr>
          <a:xfrm flipH="1">
            <a:off x="342225" y="2722066"/>
            <a:ext cx="5154289" cy="2414615"/>
            <a:chOff x="713225" y="2253700"/>
            <a:chExt cx="5046298" cy="2364025"/>
          </a:xfrm>
        </p:grpSpPr>
        <p:sp>
          <p:nvSpPr>
            <p:cNvPr id="459" name="Google Shape;459;p44"/>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4"/>
          <p:cNvSpPr/>
          <p:nvPr/>
        </p:nvSpPr>
        <p:spPr>
          <a:xfrm>
            <a:off x="3281664" y="1303038"/>
            <a:ext cx="46734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07" name="Google Shape;507;p44"/>
          <p:cNvSpPr txBox="1">
            <a:spLocks noGrp="1"/>
          </p:cNvSpPr>
          <p:nvPr>
            <p:ph type="subTitle" idx="1"/>
          </p:nvPr>
        </p:nvSpPr>
        <p:spPr>
          <a:xfrm>
            <a:off x="3564116" y="1428082"/>
            <a:ext cx="4183800" cy="3099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        Analysis the data and collect result </a:t>
            </a:r>
          </a:p>
          <a:p>
            <a:pPr marL="0" lvl="0" indent="0" algn="ctr" rtl="0">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sp>
        <p:nvSpPr>
          <p:cNvPr id="508" name="Google Shape;508;p44"/>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28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1"/>
          <p:cNvSpPr/>
          <p:nvPr/>
        </p:nvSpPr>
        <p:spPr>
          <a:xfrm>
            <a:off x="1101817" y="4628100"/>
            <a:ext cx="3327300" cy="5154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txBox="1">
            <a:spLocks noGrp="1"/>
          </p:cNvSpPr>
          <p:nvPr>
            <p:ph type="title"/>
          </p:nvPr>
        </p:nvSpPr>
        <p:spPr>
          <a:xfrm>
            <a:off x="601392" y="564248"/>
            <a:ext cx="5577900" cy="1280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0" i="0" dirty="0">
                <a:solidFill>
                  <a:srgbClr val="0D0D0D"/>
                </a:solidFill>
                <a:effectLst/>
                <a:latin typeface="Times New Roman" panose="02020603050405020304" pitchFamily="18" charset="0"/>
                <a:cs typeface="Times New Roman" panose="02020603050405020304" pitchFamily="18" charset="0"/>
              </a:rPr>
              <a:t>In conclusion, the analysis of the dataset has provided valuable insights into the trends and patterns of electric vehicle adoption, technological advancements, and consumer preferences. We have observed a steady increase in electric vehicle adoption over the years, reflected in the growing average electric range and improvements in battery technology. The dataset also highlights the diverse range of electric vehicle models and their distribution across different regions. These findings emphasize the ongoing shift towards sustainable transportation solutions and the need for continued innovation in the electric vehicle industry to meet evolving consumer demands and environmental goals.</a:t>
            </a:r>
            <a:endParaRPr sz="1400" dirty="0">
              <a:latin typeface="Times New Roman" panose="02020603050405020304" pitchFamily="18" charset="0"/>
              <a:cs typeface="Times New Roman" panose="02020603050405020304" pitchFamily="18" charset="0"/>
            </a:endParaRPr>
          </a:p>
        </p:txBody>
      </p:sp>
      <p:sp>
        <p:nvSpPr>
          <p:cNvPr id="741" name="Google Shape;741;p51"/>
          <p:cNvSpPr txBox="1">
            <a:spLocks noGrp="1"/>
          </p:cNvSpPr>
          <p:nvPr>
            <p:ph type="title" idx="2"/>
          </p:nvPr>
        </p:nvSpPr>
        <p:spPr>
          <a:xfrm>
            <a:off x="1156924" y="4583240"/>
            <a:ext cx="33273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Rutuja Kawade</a:t>
            </a:r>
            <a:endParaRPr dirty="0">
              <a:latin typeface="Times New Roman" panose="02020603050405020304" pitchFamily="18" charset="0"/>
              <a:cs typeface="Times New Roman" panose="02020603050405020304" pitchFamily="18" charset="0"/>
            </a:endParaRPr>
          </a:p>
        </p:txBody>
      </p:sp>
      <p:grpSp>
        <p:nvGrpSpPr>
          <p:cNvPr id="742" name="Google Shape;742;p51"/>
          <p:cNvGrpSpPr/>
          <p:nvPr/>
        </p:nvGrpSpPr>
        <p:grpSpPr>
          <a:xfrm>
            <a:off x="4958618" y="2410490"/>
            <a:ext cx="4411544" cy="2782519"/>
            <a:chOff x="4352672" y="2230153"/>
            <a:chExt cx="4618934" cy="2913327"/>
          </a:xfrm>
        </p:grpSpPr>
        <p:sp>
          <p:nvSpPr>
            <p:cNvPr id="743" name="Google Shape;743;p51"/>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1"/>
          <p:cNvSpPr/>
          <p:nvPr/>
        </p:nvSpPr>
        <p:spPr>
          <a:xfrm>
            <a:off x="5110175" y="3746876"/>
            <a:ext cx="587634" cy="74812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51"/>
          <p:cNvGrpSpPr/>
          <p:nvPr/>
        </p:nvGrpSpPr>
        <p:grpSpPr>
          <a:xfrm>
            <a:off x="5784877" y="2434498"/>
            <a:ext cx="2696758" cy="2365192"/>
            <a:chOff x="6590200" y="2690900"/>
            <a:chExt cx="2196952" cy="1926837"/>
          </a:xfrm>
        </p:grpSpPr>
        <p:sp>
          <p:nvSpPr>
            <p:cNvPr id="747" name="Google Shape;747;p51"/>
            <p:cNvSpPr/>
            <p:nvPr/>
          </p:nvSpPr>
          <p:spPr>
            <a:xfrm>
              <a:off x="8282405" y="4353931"/>
              <a:ext cx="141934" cy="136673"/>
            </a:xfrm>
            <a:custGeom>
              <a:avLst/>
              <a:gdLst/>
              <a:ahLst/>
              <a:cxnLst/>
              <a:rect l="l" t="t" r="r" b="b"/>
              <a:pathLst>
                <a:path w="2914" h="2806" extrusionOk="0">
                  <a:moveTo>
                    <a:pt x="155" y="0"/>
                  </a:moveTo>
                  <a:lnTo>
                    <a:pt x="155" y="0"/>
                  </a:lnTo>
                  <a:cubicBezTo>
                    <a:pt x="155" y="0"/>
                    <a:pt x="166" y="163"/>
                    <a:pt x="0" y="346"/>
                  </a:cubicBezTo>
                  <a:lnTo>
                    <a:pt x="0" y="1587"/>
                  </a:lnTo>
                  <a:cubicBezTo>
                    <a:pt x="0" y="2257"/>
                    <a:pt x="549" y="2806"/>
                    <a:pt x="1217" y="2806"/>
                  </a:cubicBezTo>
                  <a:lnTo>
                    <a:pt x="2515" y="2806"/>
                  </a:lnTo>
                  <a:cubicBezTo>
                    <a:pt x="2654" y="2806"/>
                    <a:pt x="2789" y="2782"/>
                    <a:pt x="2914" y="2737"/>
                  </a:cubicBezTo>
                  <a:lnTo>
                    <a:pt x="2914" y="958"/>
                  </a:lnTo>
                  <a:cubicBezTo>
                    <a:pt x="2444" y="979"/>
                    <a:pt x="2061" y="992"/>
                    <a:pt x="1743" y="992"/>
                  </a:cubicBezTo>
                  <a:cubicBezTo>
                    <a:pt x="1120" y="992"/>
                    <a:pt x="751" y="939"/>
                    <a:pt x="478" y="772"/>
                  </a:cubicBezTo>
                  <a:cubicBezTo>
                    <a:pt x="368" y="705"/>
                    <a:pt x="270" y="41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8282405" y="4327191"/>
              <a:ext cx="8085" cy="43642"/>
            </a:xfrm>
            <a:custGeom>
              <a:avLst/>
              <a:gdLst/>
              <a:ahLst/>
              <a:cxnLst/>
              <a:rect l="l" t="t" r="r" b="b"/>
              <a:pathLst>
                <a:path w="166" h="896" extrusionOk="0">
                  <a:moveTo>
                    <a:pt x="0" y="1"/>
                  </a:moveTo>
                  <a:lnTo>
                    <a:pt x="0" y="895"/>
                  </a:lnTo>
                  <a:cubicBezTo>
                    <a:pt x="166" y="712"/>
                    <a:pt x="155" y="549"/>
                    <a:pt x="155" y="549"/>
                  </a:cubicBezTo>
                  <a:cubicBezTo>
                    <a:pt x="107" y="382"/>
                    <a:pt x="56" y="1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8410064" y="4257346"/>
              <a:ext cx="14271" cy="9108"/>
            </a:xfrm>
            <a:custGeom>
              <a:avLst/>
              <a:gdLst/>
              <a:ahLst/>
              <a:cxnLst/>
              <a:rect l="l" t="t" r="r" b="b"/>
              <a:pathLst>
                <a:path w="293" h="187" extrusionOk="0">
                  <a:moveTo>
                    <a:pt x="293" y="0"/>
                  </a:moveTo>
                  <a:cubicBezTo>
                    <a:pt x="199" y="69"/>
                    <a:pt x="100" y="130"/>
                    <a:pt x="0" y="187"/>
                  </a:cubicBezTo>
                  <a:lnTo>
                    <a:pt x="293" y="187"/>
                  </a:lnTo>
                  <a:lnTo>
                    <a:pt x="293" y="0"/>
                  </a:lnTo>
                  <a:close/>
                </a:path>
              </a:pathLst>
            </a:custGeom>
            <a:solidFill>
              <a:srgbClr val="EA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952867" y="4257346"/>
              <a:ext cx="14369" cy="9108"/>
            </a:xfrm>
            <a:custGeom>
              <a:avLst/>
              <a:gdLst/>
              <a:ahLst/>
              <a:cxnLst/>
              <a:rect l="l" t="t" r="r" b="b"/>
              <a:pathLst>
                <a:path w="295" h="187" extrusionOk="0">
                  <a:moveTo>
                    <a:pt x="1" y="0"/>
                  </a:moveTo>
                  <a:lnTo>
                    <a:pt x="1" y="187"/>
                  </a:lnTo>
                  <a:lnTo>
                    <a:pt x="295" y="187"/>
                  </a:lnTo>
                  <a:cubicBezTo>
                    <a:pt x="193" y="130"/>
                    <a:pt x="95" y="69"/>
                    <a:pt x="1" y="0"/>
                  </a:cubicBezTo>
                  <a:close/>
                </a:path>
              </a:pathLst>
            </a:custGeom>
            <a:solidFill>
              <a:srgbClr val="EA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7093385" y="3496504"/>
              <a:ext cx="1190460" cy="326340"/>
            </a:xfrm>
            <a:custGeom>
              <a:avLst/>
              <a:gdLst/>
              <a:ahLst/>
              <a:cxnLst/>
              <a:rect l="l" t="t" r="r" b="b"/>
              <a:pathLst>
                <a:path w="24441" h="6700" extrusionOk="0">
                  <a:moveTo>
                    <a:pt x="0" y="1"/>
                  </a:moveTo>
                  <a:lnTo>
                    <a:pt x="0" y="1"/>
                  </a:lnTo>
                  <a:cubicBezTo>
                    <a:pt x="576" y="969"/>
                    <a:pt x="967" y="2204"/>
                    <a:pt x="1441" y="3331"/>
                  </a:cubicBezTo>
                  <a:cubicBezTo>
                    <a:pt x="1514" y="3511"/>
                    <a:pt x="1582" y="3677"/>
                    <a:pt x="1640" y="3836"/>
                  </a:cubicBezTo>
                  <a:lnTo>
                    <a:pt x="1641" y="3837"/>
                  </a:lnTo>
                  <a:cubicBezTo>
                    <a:pt x="1728" y="3925"/>
                    <a:pt x="4507" y="6699"/>
                    <a:pt x="12221" y="6699"/>
                  </a:cubicBezTo>
                  <a:cubicBezTo>
                    <a:pt x="19936" y="6699"/>
                    <a:pt x="22715" y="3925"/>
                    <a:pt x="22801" y="3837"/>
                  </a:cubicBezTo>
                  <a:lnTo>
                    <a:pt x="22803" y="3836"/>
                  </a:lnTo>
                  <a:cubicBezTo>
                    <a:pt x="22859" y="3677"/>
                    <a:pt x="22927" y="3511"/>
                    <a:pt x="23002" y="3331"/>
                  </a:cubicBezTo>
                  <a:cubicBezTo>
                    <a:pt x="23474" y="2204"/>
                    <a:pt x="23865" y="969"/>
                    <a:pt x="24441" y="1"/>
                  </a:cubicBezTo>
                  <a:lnTo>
                    <a:pt x="24441" y="1"/>
                  </a:lnTo>
                  <a:cubicBezTo>
                    <a:pt x="23169" y="578"/>
                    <a:pt x="12221" y="1003"/>
                    <a:pt x="12221" y="1003"/>
                  </a:cubicBezTo>
                  <a:cubicBezTo>
                    <a:pt x="12221" y="1003"/>
                    <a:pt x="1273" y="57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6797689" y="3638775"/>
              <a:ext cx="1781866" cy="627694"/>
            </a:xfrm>
            <a:custGeom>
              <a:avLst/>
              <a:gdLst/>
              <a:ahLst/>
              <a:cxnLst/>
              <a:rect l="l" t="t" r="r" b="b"/>
              <a:pathLst>
                <a:path w="36583" h="12887" extrusionOk="0">
                  <a:moveTo>
                    <a:pt x="782" y="0"/>
                  </a:moveTo>
                  <a:cubicBezTo>
                    <a:pt x="659" y="315"/>
                    <a:pt x="488" y="608"/>
                    <a:pt x="251" y="797"/>
                  </a:cubicBezTo>
                  <a:cubicBezTo>
                    <a:pt x="251" y="797"/>
                    <a:pt x="1" y="5132"/>
                    <a:pt x="924" y="8696"/>
                  </a:cubicBezTo>
                  <a:cubicBezTo>
                    <a:pt x="1243" y="9931"/>
                    <a:pt x="1705" y="11072"/>
                    <a:pt x="2368" y="11909"/>
                  </a:cubicBezTo>
                  <a:cubicBezTo>
                    <a:pt x="2611" y="12218"/>
                    <a:pt x="2884" y="12485"/>
                    <a:pt x="3187" y="12700"/>
                  </a:cubicBezTo>
                  <a:cubicBezTo>
                    <a:pt x="3281" y="12769"/>
                    <a:pt x="3379" y="12830"/>
                    <a:pt x="3481" y="12887"/>
                  </a:cubicBezTo>
                  <a:lnTo>
                    <a:pt x="6508" y="12887"/>
                  </a:lnTo>
                  <a:cubicBezTo>
                    <a:pt x="6930" y="11814"/>
                    <a:pt x="7589" y="10812"/>
                    <a:pt x="8740" y="10812"/>
                  </a:cubicBezTo>
                  <a:cubicBezTo>
                    <a:pt x="8749" y="10812"/>
                    <a:pt x="8758" y="10812"/>
                    <a:pt x="8767" y="10812"/>
                  </a:cubicBezTo>
                  <a:cubicBezTo>
                    <a:pt x="9616" y="10824"/>
                    <a:pt x="10498" y="10827"/>
                    <a:pt x="11288" y="10827"/>
                  </a:cubicBezTo>
                  <a:cubicBezTo>
                    <a:pt x="11783" y="10827"/>
                    <a:pt x="12241" y="10826"/>
                    <a:pt x="12631" y="10824"/>
                  </a:cubicBezTo>
                  <a:cubicBezTo>
                    <a:pt x="13403" y="10819"/>
                    <a:pt x="13908" y="10812"/>
                    <a:pt x="13908" y="10812"/>
                  </a:cubicBezTo>
                  <a:lnTo>
                    <a:pt x="22675" y="10812"/>
                  </a:lnTo>
                  <a:cubicBezTo>
                    <a:pt x="22675" y="10812"/>
                    <a:pt x="23180" y="10819"/>
                    <a:pt x="23952" y="10824"/>
                  </a:cubicBezTo>
                  <a:cubicBezTo>
                    <a:pt x="24343" y="10826"/>
                    <a:pt x="24801" y="10827"/>
                    <a:pt x="25296" y="10827"/>
                  </a:cubicBezTo>
                  <a:cubicBezTo>
                    <a:pt x="26085" y="10827"/>
                    <a:pt x="26968" y="10824"/>
                    <a:pt x="27816" y="10812"/>
                  </a:cubicBezTo>
                  <a:cubicBezTo>
                    <a:pt x="27826" y="10812"/>
                    <a:pt x="27836" y="10811"/>
                    <a:pt x="27845" y="10811"/>
                  </a:cubicBezTo>
                  <a:cubicBezTo>
                    <a:pt x="28995" y="10811"/>
                    <a:pt x="29653" y="11814"/>
                    <a:pt x="30075" y="12887"/>
                  </a:cubicBezTo>
                  <a:lnTo>
                    <a:pt x="33104" y="12887"/>
                  </a:lnTo>
                  <a:cubicBezTo>
                    <a:pt x="33204" y="12830"/>
                    <a:pt x="33303" y="12769"/>
                    <a:pt x="33397" y="12700"/>
                  </a:cubicBezTo>
                  <a:cubicBezTo>
                    <a:pt x="33699" y="12485"/>
                    <a:pt x="33973" y="12218"/>
                    <a:pt x="34216" y="11909"/>
                  </a:cubicBezTo>
                  <a:cubicBezTo>
                    <a:pt x="34878" y="11072"/>
                    <a:pt x="35340" y="9931"/>
                    <a:pt x="35660" y="8696"/>
                  </a:cubicBezTo>
                  <a:cubicBezTo>
                    <a:pt x="36583" y="5132"/>
                    <a:pt x="36332" y="797"/>
                    <a:pt x="36332" y="797"/>
                  </a:cubicBezTo>
                  <a:cubicBezTo>
                    <a:pt x="36095" y="608"/>
                    <a:pt x="35924" y="315"/>
                    <a:pt x="35801" y="0"/>
                  </a:cubicBezTo>
                  <a:cubicBezTo>
                    <a:pt x="35801" y="0"/>
                    <a:pt x="35582" y="5417"/>
                    <a:pt x="31228" y="5417"/>
                  </a:cubicBezTo>
                  <a:lnTo>
                    <a:pt x="5356" y="5417"/>
                  </a:lnTo>
                  <a:cubicBezTo>
                    <a:pt x="1001" y="5417"/>
                    <a:pt x="782" y="0"/>
                    <a:pt x="782"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6998359" y="2802925"/>
              <a:ext cx="1352364" cy="621118"/>
            </a:xfrm>
            <a:custGeom>
              <a:avLst/>
              <a:gdLst/>
              <a:ahLst/>
              <a:cxnLst/>
              <a:rect l="l" t="t" r="r" b="b"/>
              <a:pathLst>
                <a:path w="27765" h="12752" extrusionOk="0">
                  <a:moveTo>
                    <a:pt x="14307" y="0"/>
                  </a:moveTo>
                  <a:cubicBezTo>
                    <a:pt x="14219" y="0"/>
                    <a:pt x="14172" y="0"/>
                    <a:pt x="14172" y="0"/>
                  </a:cubicBezTo>
                  <a:cubicBezTo>
                    <a:pt x="14172" y="0"/>
                    <a:pt x="14138" y="0"/>
                    <a:pt x="14072" y="0"/>
                  </a:cubicBezTo>
                  <a:cubicBezTo>
                    <a:pt x="13611" y="0"/>
                    <a:pt x="11621" y="6"/>
                    <a:pt x="9294" y="92"/>
                  </a:cubicBezTo>
                  <a:lnTo>
                    <a:pt x="1" y="9384"/>
                  </a:lnTo>
                  <a:cubicBezTo>
                    <a:pt x="101" y="11291"/>
                    <a:pt x="689" y="12751"/>
                    <a:pt x="2874" y="12751"/>
                  </a:cubicBezTo>
                  <a:lnTo>
                    <a:pt x="3123" y="12751"/>
                  </a:lnTo>
                  <a:lnTo>
                    <a:pt x="14172" y="1701"/>
                  </a:lnTo>
                  <a:lnTo>
                    <a:pt x="15860" y="13"/>
                  </a:lnTo>
                  <a:cubicBezTo>
                    <a:pt x="15104" y="2"/>
                    <a:pt x="14549" y="0"/>
                    <a:pt x="14307" y="0"/>
                  </a:cubicBezTo>
                  <a:close/>
                  <a:moveTo>
                    <a:pt x="20943" y="180"/>
                  </a:moveTo>
                  <a:lnTo>
                    <a:pt x="14172" y="6952"/>
                  </a:lnTo>
                  <a:lnTo>
                    <a:pt x="8371" y="12751"/>
                  </a:lnTo>
                  <a:lnTo>
                    <a:pt x="18413" y="12751"/>
                  </a:lnTo>
                  <a:lnTo>
                    <a:pt x="27764" y="3401"/>
                  </a:lnTo>
                  <a:cubicBezTo>
                    <a:pt x="27035" y="1555"/>
                    <a:pt x="25715" y="649"/>
                    <a:pt x="25715" y="649"/>
                  </a:cubicBezTo>
                  <a:lnTo>
                    <a:pt x="25715" y="648"/>
                  </a:lnTo>
                  <a:cubicBezTo>
                    <a:pt x="24400" y="423"/>
                    <a:pt x="22664" y="274"/>
                    <a:pt x="20943" y="1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952867" y="4353931"/>
              <a:ext cx="141934" cy="136673"/>
            </a:xfrm>
            <a:custGeom>
              <a:avLst/>
              <a:gdLst/>
              <a:ahLst/>
              <a:cxnLst/>
              <a:rect l="l" t="t" r="r" b="b"/>
              <a:pathLst>
                <a:path w="2914" h="2806" extrusionOk="0">
                  <a:moveTo>
                    <a:pt x="2761" y="0"/>
                  </a:moveTo>
                  <a:cubicBezTo>
                    <a:pt x="2644" y="410"/>
                    <a:pt x="2546" y="705"/>
                    <a:pt x="2436" y="772"/>
                  </a:cubicBezTo>
                  <a:cubicBezTo>
                    <a:pt x="2163" y="939"/>
                    <a:pt x="1794" y="992"/>
                    <a:pt x="1171" y="992"/>
                  </a:cubicBezTo>
                  <a:cubicBezTo>
                    <a:pt x="854" y="992"/>
                    <a:pt x="471" y="979"/>
                    <a:pt x="1" y="958"/>
                  </a:cubicBezTo>
                  <a:lnTo>
                    <a:pt x="1" y="2737"/>
                  </a:lnTo>
                  <a:cubicBezTo>
                    <a:pt x="125" y="2782"/>
                    <a:pt x="261" y="2806"/>
                    <a:pt x="399" y="2806"/>
                  </a:cubicBezTo>
                  <a:lnTo>
                    <a:pt x="1697" y="2806"/>
                  </a:lnTo>
                  <a:cubicBezTo>
                    <a:pt x="2365" y="2806"/>
                    <a:pt x="2914" y="2257"/>
                    <a:pt x="2914" y="1587"/>
                  </a:cubicBezTo>
                  <a:lnTo>
                    <a:pt x="2914" y="346"/>
                  </a:lnTo>
                  <a:cubicBezTo>
                    <a:pt x="2748" y="163"/>
                    <a:pt x="2761"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7086713" y="4327191"/>
              <a:ext cx="8085" cy="43642"/>
            </a:xfrm>
            <a:custGeom>
              <a:avLst/>
              <a:gdLst/>
              <a:ahLst/>
              <a:cxnLst/>
              <a:rect l="l" t="t" r="r" b="b"/>
              <a:pathLst>
                <a:path w="166" h="896" extrusionOk="0">
                  <a:moveTo>
                    <a:pt x="166" y="1"/>
                  </a:moveTo>
                  <a:cubicBezTo>
                    <a:pt x="111" y="199"/>
                    <a:pt x="60" y="382"/>
                    <a:pt x="13" y="549"/>
                  </a:cubicBezTo>
                  <a:cubicBezTo>
                    <a:pt x="13" y="549"/>
                    <a:pt x="0" y="712"/>
                    <a:pt x="166" y="895"/>
                  </a:cubicBezTo>
                  <a:lnTo>
                    <a:pt x="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8424384" y="4102217"/>
              <a:ext cx="181776" cy="515520"/>
            </a:xfrm>
            <a:custGeom>
              <a:avLst/>
              <a:gdLst/>
              <a:ahLst/>
              <a:cxnLst/>
              <a:rect l="l" t="t" r="r" b="b"/>
              <a:pathLst>
                <a:path w="3732" h="10584" extrusionOk="0">
                  <a:moveTo>
                    <a:pt x="3662" y="1"/>
                  </a:moveTo>
                  <a:cubicBezTo>
                    <a:pt x="3521" y="1035"/>
                    <a:pt x="3319" y="2160"/>
                    <a:pt x="3038" y="3372"/>
                  </a:cubicBezTo>
                  <a:cubicBezTo>
                    <a:pt x="2908" y="3943"/>
                    <a:pt x="2759" y="4534"/>
                    <a:pt x="2594" y="5143"/>
                  </a:cubicBezTo>
                  <a:cubicBezTo>
                    <a:pt x="2594" y="5143"/>
                    <a:pt x="2457" y="5953"/>
                    <a:pt x="818" y="6087"/>
                  </a:cubicBezTo>
                  <a:cubicBezTo>
                    <a:pt x="752" y="6094"/>
                    <a:pt x="684" y="6097"/>
                    <a:pt x="614" y="6100"/>
                  </a:cubicBezTo>
                  <a:cubicBezTo>
                    <a:pt x="393" y="6110"/>
                    <a:pt x="188" y="6118"/>
                    <a:pt x="0" y="6126"/>
                  </a:cubicBezTo>
                  <a:lnTo>
                    <a:pt x="0" y="7905"/>
                  </a:lnTo>
                  <a:lnTo>
                    <a:pt x="0" y="9366"/>
                  </a:lnTo>
                  <a:cubicBezTo>
                    <a:pt x="0" y="10035"/>
                    <a:pt x="549" y="10583"/>
                    <a:pt x="1217" y="10583"/>
                  </a:cubicBezTo>
                  <a:lnTo>
                    <a:pt x="2515" y="10583"/>
                  </a:lnTo>
                  <a:cubicBezTo>
                    <a:pt x="3185" y="10583"/>
                    <a:pt x="3732" y="10035"/>
                    <a:pt x="3732" y="9366"/>
                  </a:cubicBezTo>
                  <a:lnTo>
                    <a:pt x="3732" y="398"/>
                  </a:lnTo>
                  <a:cubicBezTo>
                    <a:pt x="3732" y="259"/>
                    <a:pt x="3708" y="126"/>
                    <a:pt x="3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6771047" y="4102217"/>
              <a:ext cx="181874" cy="515520"/>
            </a:xfrm>
            <a:custGeom>
              <a:avLst/>
              <a:gdLst/>
              <a:ahLst/>
              <a:cxnLst/>
              <a:rect l="l" t="t" r="r" b="b"/>
              <a:pathLst>
                <a:path w="3734" h="10584" extrusionOk="0">
                  <a:moveTo>
                    <a:pt x="70" y="1"/>
                  </a:moveTo>
                  <a:cubicBezTo>
                    <a:pt x="25" y="126"/>
                    <a:pt x="1" y="259"/>
                    <a:pt x="1" y="398"/>
                  </a:cubicBezTo>
                  <a:lnTo>
                    <a:pt x="1" y="9366"/>
                  </a:lnTo>
                  <a:cubicBezTo>
                    <a:pt x="1" y="10035"/>
                    <a:pt x="548" y="10583"/>
                    <a:pt x="1218" y="10583"/>
                  </a:cubicBezTo>
                  <a:lnTo>
                    <a:pt x="2517" y="10583"/>
                  </a:lnTo>
                  <a:cubicBezTo>
                    <a:pt x="3185" y="10583"/>
                    <a:pt x="3734" y="10035"/>
                    <a:pt x="3734" y="9366"/>
                  </a:cubicBezTo>
                  <a:lnTo>
                    <a:pt x="3734" y="7905"/>
                  </a:lnTo>
                  <a:lnTo>
                    <a:pt x="3734" y="6126"/>
                  </a:lnTo>
                  <a:cubicBezTo>
                    <a:pt x="3544" y="6118"/>
                    <a:pt x="3341" y="6110"/>
                    <a:pt x="3119" y="6100"/>
                  </a:cubicBezTo>
                  <a:cubicBezTo>
                    <a:pt x="3048" y="6097"/>
                    <a:pt x="2980" y="6094"/>
                    <a:pt x="2915" y="6087"/>
                  </a:cubicBezTo>
                  <a:cubicBezTo>
                    <a:pt x="1276" y="5953"/>
                    <a:pt x="1138" y="5143"/>
                    <a:pt x="1138" y="5143"/>
                  </a:cubicBezTo>
                  <a:cubicBezTo>
                    <a:pt x="973" y="4534"/>
                    <a:pt x="825" y="3943"/>
                    <a:pt x="695" y="3372"/>
                  </a:cubicBezTo>
                  <a:cubicBezTo>
                    <a:pt x="415" y="2160"/>
                    <a:pt x="211" y="1035"/>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6804849" y="4165340"/>
              <a:ext cx="1767546" cy="236962"/>
            </a:xfrm>
            <a:custGeom>
              <a:avLst/>
              <a:gdLst/>
              <a:ahLst/>
              <a:cxnLst/>
              <a:rect l="l" t="t" r="r" b="b"/>
              <a:pathLst>
                <a:path w="36289" h="4865" extrusionOk="0">
                  <a:moveTo>
                    <a:pt x="13761" y="1"/>
                  </a:moveTo>
                  <a:cubicBezTo>
                    <a:pt x="13761" y="1"/>
                    <a:pt x="13256" y="8"/>
                    <a:pt x="12484" y="13"/>
                  </a:cubicBezTo>
                  <a:cubicBezTo>
                    <a:pt x="12486" y="1529"/>
                    <a:pt x="13714" y="2754"/>
                    <a:pt x="15228" y="2754"/>
                  </a:cubicBezTo>
                  <a:lnTo>
                    <a:pt x="21061" y="2754"/>
                  </a:lnTo>
                  <a:cubicBezTo>
                    <a:pt x="22577" y="2754"/>
                    <a:pt x="23803" y="1529"/>
                    <a:pt x="23805" y="13"/>
                  </a:cubicBezTo>
                  <a:cubicBezTo>
                    <a:pt x="23033" y="8"/>
                    <a:pt x="22528" y="1"/>
                    <a:pt x="22528" y="1"/>
                  </a:cubicBezTo>
                  <a:close/>
                  <a:moveTo>
                    <a:pt x="1" y="2076"/>
                  </a:moveTo>
                  <a:cubicBezTo>
                    <a:pt x="131" y="2647"/>
                    <a:pt x="279" y="3238"/>
                    <a:pt x="444" y="3847"/>
                  </a:cubicBezTo>
                  <a:cubicBezTo>
                    <a:pt x="444" y="3847"/>
                    <a:pt x="582" y="4657"/>
                    <a:pt x="2221" y="4791"/>
                  </a:cubicBezTo>
                  <a:cubicBezTo>
                    <a:pt x="2286" y="4798"/>
                    <a:pt x="2354" y="4801"/>
                    <a:pt x="2425" y="4804"/>
                  </a:cubicBezTo>
                  <a:cubicBezTo>
                    <a:pt x="2647" y="4814"/>
                    <a:pt x="2850" y="4822"/>
                    <a:pt x="3040" y="4830"/>
                  </a:cubicBezTo>
                  <a:cubicBezTo>
                    <a:pt x="3510" y="4851"/>
                    <a:pt x="3893" y="4864"/>
                    <a:pt x="4210" y="4864"/>
                  </a:cubicBezTo>
                  <a:cubicBezTo>
                    <a:pt x="4833" y="4864"/>
                    <a:pt x="5202" y="4811"/>
                    <a:pt x="5475" y="4644"/>
                  </a:cubicBezTo>
                  <a:cubicBezTo>
                    <a:pt x="5585" y="4577"/>
                    <a:pt x="5683" y="4282"/>
                    <a:pt x="5799" y="3872"/>
                  </a:cubicBezTo>
                  <a:cubicBezTo>
                    <a:pt x="5847" y="3705"/>
                    <a:pt x="5898" y="3522"/>
                    <a:pt x="5953" y="3324"/>
                  </a:cubicBezTo>
                  <a:cubicBezTo>
                    <a:pt x="6063" y="2934"/>
                    <a:pt x="6194" y="2500"/>
                    <a:pt x="6360" y="2076"/>
                  </a:cubicBezTo>
                  <a:close/>
                  <a:moveTo>
                    <a:pt x="29929" y="2076"/>
                  </a:moveTo>
                  <a:cubicBezTo>
                    <a:pt x="30095" y="2500"/>
                    <a:pt x="30226" y="2934"/>
                    <a:pt x="30336" y="3324"/>
                  </a:cubicBezTo>
                  <a:cubicBezTo>
                    <a:pt x="30392" y="3522"/>
                    <a:pt x="30443" y="3705"/>
                    <a:pt x="30491" y="3872"/>
                  </a:cubicBezTo>
                  <a:cubicBezTo>
                    <a:pt x="30606" y="4282"/>
                    <a:pt x="30704" y="4577"/>
                    <a:pt x="30814" y="4644"/>
                  </a:cubicBezTo>
                  <a:cubicBezTo>
                    <a:pt x="31087" y="4811"/>
                    <a:pt x="31456" y="4864"/>
                    <a:pt x="32079" y="4864"/>
                  </a:cubicBezTo>
                  <a:cubicBezTo>
                    <a:pt x="32397" y="4864"/>
                    <a:pt x="32780" y="4851"/>
                    <a:pt x="33250" y="4830"/>
                  </a:cubicBezTo>
                  <a:cubicBezTo>
                    <a:pt x="33439" y="4822"/>
                    <a:pt x="33644" y="4814"/>
                    <a:pt x="33865" y="4804"/>
                  </a:cubicBezTo>
                  <a:cubicBezTo>
                    <a:pt x="33935" y="4801"/>
                    <a:pt x="34003" y="4798"/>
                    <a:pt x="34069" y="4791"/>
                  </a:cubicBezTo>
                  <a:cubicBezTo>
                    <a:pt x="35708" y="4657"/>
                    <a:pt x="35845" y="3847"/>
                    <a:pt x="35845" y="3847"/>
                  </a:cubicBezTo>
                  <a:cubicBezTo>
                    <a:pt x="36010" y="3238"/>
                    <a:pt x="36159" y="2647"/>
                    <a:pt x="36289" y="2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6590200" y="2690900"/>
              <a:ext cx="2196952" cy="1705103"/>
            </a:xfrm>
            <a:custGeom>
              <a:avLst/>
              <a:gdLst/>
              <a:ahLst/>
              <a:cxnLst/>
              <a:rect l="l" t="t" r="r" b="b"/>
              <a:pathLst>
                <a:path w="45105" h="35007" extrusionOk="0">
                  <a:moveTo>
                    <a:pt x="42492" y="10676"/>
                  </a:moveTo>
                  <a:cubicBezTo>
                    <a:pt x="41575" y="10676"/>
                    <a:pt x="40695" y="10925"/>
                    <a:pt x="40252" y="11085"/>
                  </a:cubicBezTo>
                  <a:cubicBezTo>
                    <a:pt x="39572" y="11331"/>
                    <a:pt x="39705" y="12121"/>
                    <a:pt x="39727" y="12749"/>
                  </a:cubicBezTo>
                  <a:cubicBezTo>
                    <a:pt x="39730" y="12835"/>
                    <a:pt x="39732" y="12920"/>
                    <a:pt x="39729" y="12997"/>
                  </a:cubicBezTo>
                  <a:cubicBezTo>
                    <a:pt x="39701" y="13645"/>
                    <a:pt x="39455" y="13836"/>
                    <a:pt x="39455" y="13836"/>
                  </a:cubicBezTo>
                  <a:lnTo>
                    <a:pt x="39453" y="13836"/>
                  </a:lnTo>
                  <a:cubicBezTo>
                    <a:pt x="39513" y="14381"/>
                    <a:pt x="39566" y="14944"/>
                    <a:pt x="39611" y="15523"/>
                  </a:cubicBezTo>
                  <a:cubicBezTo>
                    <a:pt x="41050" y="15503"/>
                    <a:pt x="40816" y="15109"/>
                    <a:pt x="40854" y="14613"/>
                  </a:cubicBezTo>
                  <a:cubicBezTo>
                    <a:pt x="40895" y="14118"/>
                    <a:pt x="42204" y="13964"/>
                    <a:pt x="43370" y="13953"/>
                  </a:cubicBezTo>
                  <a:cubicBezTo>
                    <a:pt x="44023" y="13947"/>
                    <a:pt x="44692" y="13400"/>
                    <a:pt x="44923" y="12749"/>
                  </a:cubicBezTo>
                  <a:cubicBezTo>
                    <a:pt x="45104" y="12240"/>
                    <a:pt x="45017" y="11663"/>
                    <a:pt x="44440" y="11233"/>
                  </a:cubicBezTo>
                  <a:cubicBezTo>
                    <a:pt x="43881" y="10815"/>
                    <a:pt x="43177" y="10676"/>
                    <a:pt x="42492" y="10676"/>
                  </a:cubicBezTo>
                  <a:close/>
                  <a:moveTo>
                    <a:pt x="22514" y="979"/>
                  </a:moveTo>
                  <a:cubicBezTo>
                    <a:pt x="22514" y="979"/>
                    <a:pt x="30712" y="1021"/>
                    <a:pt x="34475" y="3025"/>
                  </a:cubicBezTo>
                  <a:cubicBezTo>
                    <a:pt x="34659" y="3122"/>
                    <a:pt x="34831" y="3225"/>
                    <a:pt x="34991" y="3331"/>
                  </a:cubicBezTo>
                  <a:cubicBezTo>
                    <a:pt x="38454" y="5637"/>
                    <a:pt x="37733" y="14873"/>
                    <a:pt x="37733" y="14873"/>
                  </a:cubicBezTo>
                  <a:cubicBezTo>
                    <a:pt x="38300" y="15041"/>
                    <a:pt x="38650" y="15591"/>
                    <a:pt x="38834" y="16298"/>
                  </a:cubicBezTo>
                  <a:cubicBezTo>
                    <a:pt x="38994" y="16910"/>
                    <a:pt x="39029" y="17639"/>
                    <a:pt x="38977" y="18339"/>
                  </a:cubicBezTo>
                  <a:cubicBezTo>
                    <a:pt x="38889" y="19512"/>
                    <a:pt x="38549" y="20602"/>
                    <a:pt x="38122" y="20917"/>
                  </a:cubicBezTo>
                  <a:cubicBezTo>
                    <a:pt x="37108" y="21668"/>
                    <a:pt x="35920" y="22393"/>
                    <a:pt x="33067" y="22667"/>
                  </a:cubicBezTo>
                  <a:cubicBezTo>
                    <a:pt x="33056" y="22668"/>
                    <a:pt x="33044" y="22668"/>
                    <a:pt x="33033" y="22668"/>
                  </a:cubicBezTo>
                  <a:cubicBezTo>
                    <a:pt x="32852" y="22668"/>
                    <a:pt x="32700" y="22534"/>
                    <a:pt x="32684" y="22350"/>
                  </a:cubicBezTo>
                  <a:cubicBezTo>
                    <a:pt x="32657" y="22022"/>
                    <a:pt x="32710" y="21416"/>
                    <a:pt x="33094" y="20377"/>
                  </a:cubicBezTo>
                  <a:lnTo>
                    <a:pt x="33094" y="20377"/>
                  </a:lnTo>
                  <a:cubicBezTo>
                    <a:pt x="33008" y="20465"/>
                    <a:pt x="30229" y="23239"/>
                    <a:pt x="22514" y="23239"/>
                  </a:cubicBezTo>
                  <a:cubicBezTo>
                    <a:pt x="14799" y="23239"/>
                    <a:pt x="12021" y="20465"/>
                    <a:pt x="11934" y="20377"/>
                  </a:cubicBezTo>
                  <a:lnTo>
                    <a:pt x="11934" y="20377"/>
                  </a:lnTo>
                  <a:cubicBezTo>
                    <a:pt x="12320" y="21416"/>
                    <a:pt x="12373" y="22022"/>
                    <a:pt x="12344" y="22350"/>
                  </a:cubicBezTo>
                  <a:cubicBezTo>
                    <a:pt x="12328" y="22534"/>
                    <a:pt x="12176" y="22668"/>
                    <a:pt x="11996" y="22668"/>
                  </a:cubicBezTo>
                  <a:cubicBezTo>
                    <a:pt x="11984" y="22668"/>
                    <a:pt x="11973" y="22668"/>
                    <a:pt x="11961" y="22667"/>
                  </a:cubicBezTo>
                  <a:cubicBezTo>
                    <a:pt x="9109" y="22393"/>
                    <a:pt x="7920" y="21668"/>
                    <a:pt x="6908" y="20917"/>
                  </a:cubicBezTo>
                  <a:cubicBezTo>
                    <a:pt x="6480" y="20602"/>
                    <a:pt x="6139" y="19512"/>
                    <a:pt x="6051" y="18339"/>
                  </a:cubicBezTo>
                  <a:cubicBezTo>
                    <a:pt x="5999" y="17639"/>
                    <a:pt x="6035" y="16910"/>
                    <a:pt x="6196" y="16298"/>
                  </a:cubicBezTo>
                  <a:cubicBezTo>
                    <a:pt x="6379" y="15591"/>
                    <a:pt x="6729" y="15041"/>
                    <a:pt x="7295" y="14873"/>
                  </a:cubicBezTo>
                  <a:cubicBezTo>
                    <a:pt x="7295" y="14873"/>
                    <a:pt x="6574" y="5637"/>
                    <a:pt x="10037" y="3331"/>
                  </a:cubicBezTo>
                  <a:cubicBezTo>
                    <a:pt x="10197" y="3225"/>
                    <a:pt x="10370" y="3122"/>
                    <a:pt x="10553" y="3025"/>
                  </a:cubicBezTo>
                  <a:cubicBezTo>
                    <a:pt x="14317" y="1021"/>
                    <a:pt x="22514" y="979"/>
                    <a:pt x="22514" y="979"/>
                  </a:cubicBezTo>
                  <a:close/>
                  <a:moveTo>
                    <a:pt x="22512" y="1"/>
                  </a:moveTo>
                  <a:cubicBezTo>
                    <a:pt x="22361" y="1"/>
                    <a:pt x="14406" y="8"/>
                    <a:pt x="9748" y="1469"/>
                  </a:cubicBezTo>
                  <a:cubicBezTo>
                    <a:pt x="8871" y="1743"/>
                    <a:pt x="8177" y="2418"/>
                    <a:pt x="7876" y="3287"/>
                  </a:cubicBezTo>
                  <a:cubicBezTo>
                    <a:pt x="7247" y="5103"/>
                    <a:pt x="6166" y="8767"/>
                    <a:pt x="5616" y="13804"/>
                  </a:cubicBezTo>
                  <a:cubicBezTo>
                    <a:pt x="5550" y="13727"/>
                    <a:pt x="5397" y="13499"/>
                    <a:pt x="5374" y="12997"/>
                  </a:cubicBezTo>
                  <a:cubicBezTo>
                    <a:pt x="5372" y="12920"/>
                    <a:pt x="5373" y="12835"/>
                    <a:pt x="5377" y="12749"/>
                  </a:cubicBezTo>
                  <a:cubicBezTo>
                    <a:pt x="5398" y="12121"/>
                    <a:pt x="5533" y="11331"/>
                    <a:pt x="4851" y="11085"/>
                  </a:cubicBezTo>
                  <a:cubicBezTo>
                    <a:pt x="4409" y="10925"/>
                    <a:pt x="3529" y="10676"/>
                    <a:pt x="2611" y="10676"/>
                  </a:cubicBezTo>
                  <a:cubicBezTo>
                    <a:pt x="1927" y="10676"/>
                    <a:pt x="1223" y="10815"/>
                    <a:pt x="663" y="11233"/>
                  </a:cubicBezTo>
                  <a:cubicBezTo>
                    <a:pt x="88" y="11663"/>
                    <a:pt x="0" y="12240"/>
                    <a:pt x="181" y="12749"/>
                  </a:cubicBezTo>
                  <a:cubicBezTo>
                    <a:pt x="412" y="13400"/>
                    <a:pt x="1080" y="13947"/>
                    <a:pt x="1733" y="13953"/>
                  </a:cubicBezTo>
                  <a:cubicBezTo>
                    <a:pt x="2901" y="13964"/>
                    <a:pt x="4208" y="14118"/>
                    <a:pt x="4249" y="14613"/>
                  </a:cubicBezTo>
                  <a:cubicBezTo>
                    <a:pt x="4287" y="15105"/>
                    <a:pt x="4057" y="15496"/>
                    <a:pt x="5454" y="15522"/>
                  </a:cubicBezTo>
                  <a:cubicBezTo>
                    <a:pt x="5394" y="16285"/>
                    <a:pt x="5346" y="17075"/>
                    <a:pt x="5316" y="17891"/>
                  </a:cubicBezTo>
                  <a:cubicBezTo>
                    <a:pt x="5316" y="17891"/>
                    <a:pt x="5287" y="18736"/>
                    <a:pt x="5005" y="19461"/>
                  </a:cubicBezTo>
                  <a:cubicBezTo>
                    <a:pt x="5005" y="19461"/>
                    <a:pt x="5225" y="24878"/>
                    <a:pt x="9578" y="24878"/>
                  </a:cubicBezTo>
                  <a:lnTo>
                    <a:pt x="35450" y="24878"/>
                  </a:lnTo>
                  <a:cubicBezTo>
                    <a:pt x="39805" y="24878"/>
                    <a:pt x="40024" y="19461"/>
                    <a:pt x="40024" y="19461"/>
                  </a:cubicBezTo>
                  <a:cubicBezTo>
                    <a:pt x="39742" y="18736"/>
                    <a:pt x="39713" y="17891"/>
                    <a:pt x="39713" y="17891"/>
                  </a:cubicBezTo>
                  <a:cubicBezTo>
                    <a:pt x="39684" y="17075"/>
                    <a:pt x="39636" y="16285"/>
                    <a:pt x="39575" y="15522"/>
                  </a:cubicBezTo>
                  <a:cubicBezTo>
                    <a:pt x="39530" y="14944"/>
                    <a:pt x="39476" y="14381"/>
                    <a:pt x="39416" y="13836"/>
                  </a:cubicBezTo>
                  <a:cubicBezTo>
                    <a:pt x="38868" y="8781"/>
                    <a:pt x="37784" y="5106"/>
                    <a:pt x="37152" y="3287"/>
                  </a:cubicBezTo>
                  <a:cubicBezTo>
                    <a:pt x="36852" y="2418"/>
                    <a:pt x="36158" y="1743"/>
                    <a:pt x="35282" y="1469"/>
                  </a:cubicBezTo>
                  <a:cubicBezTo>
                    <a:pt x="30624" y="8"/>
                    <a:pt x="22667" y="1"/>
                    <a:pt x="22516" y="1"/>
                  </a:cubicBezTo>
                  <a:cubicBezTo>
                    <a:pt x="22515" y="1"/>
                    <a:pt x="22514" y="1"/>
                    <a:pt x="22514" y="1"/>
                  </a:cubicBezTo>
                  <a:cubicBezTo>
                    <a:pt x="22514" y="1"/>
                    <a:pt x="22513" y="1"/>
                    <a:pt x="22512" y="1"/>
                  </a:cubicBezTo>
                  <a:close/>
                  <a:moveTo>
                    <a:pt x="4511" y="20258"/>
                  </a:moveTo>
                  <a:lnTo>
                    <a:pt x="4511" y="20258"/>
                  </a:lnTo>
                  <a:cubicBezTo>
                    <a:pt x="3903" y="20742"/>
                    <a:pt x="3061" y="23728"/>
                    <a:pt x="3783" y="28977"/>
                  </a:cubicBezTo>
                  <a:cubicBezTo>
                    <a:pt x="3926" y="30011"/>
                    <a:pt x="4128" y="31136"/>
                    <a:pt x="4408" y="32348"/>
                  </a:cubicBezTo>
                  <a:lnTo>
                    <a:pt x="7447" y="32348"/>
                  </a:lnTo>
                  <a:lnTo>
                    <a:pt x="7447" y="32161"/>
                  </a:lnTo>
                  <a:cubicBezTo>
                    <a:pt x="7144" y="31946"/>
                    <a:pt x="6871" y="31679"/>
                    <a:pt x="6628" y="31370"/>
                  </a:cubicBezTo>
                  <a:cubicBezTo>
                    <a:pt x="5965" y="30533"/>
                    <a:pt x="5503" y="29392"/>
                    <a:pt x="5184" y="28157"/>
                  </a:cubicBezTo>
                  <a:cubicBezTo>
                    <a:pt x="4261" y="24594"/>
                    <a:pt x="4511" y="20259"/>
                    <a:pt x="4511" y="20258"/>
                  </a:cubicBezTo>
                  <a:close/>
                  <a:moveTo>
                    <a:pt x="40592" y="20258"/>
                  </a:moveTo>
                  <a:cubicBezTo>
                    <a:pt x="40592" y="20259"/>
                    <a:pt x="40843" y="24594"/>
                    <a:pt x="39920" y="28157"/>
                  </a:cubicBezTo>
                  <a:cubicBezTo>
                    <a:pt x="39600" y="29392"/>
                    <a:pt x="39138" y="30533"/>
                    <a:pt x="38476" y="31370"/>
                  </a:cubicBezTo>
                  <a:cubicBezTo>
                    <a:pt x="38233" y="31679"/>
                    <a:pt x="37959" y="31946"/>
                    <a:pt x="37657" y="32161"/>
                  </a:cubicBezTo>
                  <a:lnTo>
                    <a:pt x="37657" y="32348"/>
                  </a:lnTo>
                  <a:lnTo>
                    <a:pt x="40696" y="32348"/>
                  </a:lnTo>
                  <a:cubicBezTo>
                    <a:pt x="40977" y="31136"/>
                    <a:pt x="41179" y="30011"/>
                    <a:pt x="41320" y="28977"/>
                  </a:cubicBezTo>
                  <a:cubicBezTo>
                    <a:pt x="42043" y="23728"/>
                    <a:pt x="41200" y="20742"/>
                    <a:pt x="40592" y="20258"/>
                  </a:cubicBezTo>
                  <a:close/>
                  <a:moveTo>
                    <a:pt x="12998" y="30272"/>
                  </a:moveTo>
                  <a:cubicBezTo>
                    <a:pt x="11848" y="30272"/>
                    <a:pt x="11190" y="31275"/>
                    <a:pt x="10768" y="32348"/>
                  </a:cubicBezTo>
                  <a:lnTo>
                    <a:pt x="10767" y="32348"/>
                  </a:lnTo>
                  <a:cubicBezTo>
                    <a:pt x="10601" y="32772"/>
                    <a:pt x="10470" y="33206"/>
                    <a:pt x="10360" y="33596"/>
                  </a:cubicBezTo>
                  <a:lnTo>
                    <a:pt x="10360" y="34490"/>
                  </a:lnTo>
                  <a:cubicBezTo>
                    <a:pt x="10576" y="34729"/>
                    <a:pt x="11095" y="35006"/>
                    <a:pt x="12340" y="35006"/>
                  </a:cubicBezTo>
                  <a:lnTo>
                    <a:pt x="32763" y="35006"/>
                  </a:lnTo>
                  <a:cubicBezTo>
                    <a:pt x="34010" y="35006"/>
                    <a:pt x="34527" y="34731"/>
                    <a:pt x="34743" y="34490"/>
                  </a:cubicBezTo>
                  <a:lnTo>
                    <a:pt x="34743" y="33596"/>
                  </a:lnTo>
                  <a:cubicBezTo>
                    <a:pt x="34633" y="33206"/>
                    <a:pt x="34502" y="32772"/>
                    <a:pt x="34336" y="32348"/>
                  </a:cubicBezTo>
                  <a:lnTo>
                    <a:pt x="34335" y="32348"/>
                  </a:lnTo>
                  <a:cubicBezTo>
                    <a:pt x="33913" y="31275"/>
                    <a:pt x="33255" y="30272"/>
                    <a:pt x="32105" y="30272"/>
                  </a:cubicBezTo>
                  <a:cubicBezTo>
                    <a:pt x="32096" y="30272"/>
                    <a:pt x="32086" y="30273"/>
                    <a:pt x="32076" y="30273"/>
                  </a:cubicBezTo>
                  <a:cubicBezTo>
                    <a:pt x="31228" y="30285"/>
                    <a:pt x="30345" y="30288"/>
                    <a:pt x="29556" y="30288"/>
                  </a:cubicBezTo>
                  <a:cubicBezTo>
                    <a:pt x="29061" y="30288"/>
                    <a:pt x="28603" y="30287"/>
                    <a:pt x="28212" y="30285"/>
                  </a:cubicBezTo>
                  <a:cubicBezTo>
                    <a:pt x="28210" y="31801"/>
                    <a:pt x="26982" y="33026"/>
                    <a:pt x="25468" y="33026"/>
                  </a:cubicBezTo>
                  <a:lnTo>
                    <a:pt x="19635" y="33026"/>
                  </a:lnTo>
                  <a:cubicBezTo>
                    <a:pt x="18120" y="33026"/>
                    <a:pt x="16893" y="31801"/>
                    <a:pt x="16891" y="30285"/>
                  </a:cubicBezTo>
                  <a:cubicBezTo>
                    <a:pt x="16501" y="30287"/>
                    <a:pt x="16042" y="30288"/>
                    <a:pt x="15547" y="30288"/>
                  </a:cubicBezTo>
                  <a:cubicBezTo>
                    <a:pt x="14758" y="30288"/>
                    <a:pt x="13876" y="30285"/>
                    <a:pt x="13027" y="30273"/>
                  </a:cubicBezTo>
                  <a:cubicBezTo>
                    <a:pt x="13017" y="30273"/>
                    <a:pt x="13008" y="30272"/>
                    <a:pt x="12998" y="30272"/>
                  </a:cubicBezTo>
                  <a:close/>
                </a:path>
              </a:pathLst>
            </a:custGeom>
            <a:gradFill>
              <a:gsLst>
                <a:gs pos="0">
                  <a:schemeClr val="accen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6937720" y="3631713"/>
              <a:ext cx="96490" cy="86212"/>
            </a:xfrm>
            <a:custGeom>
              <a:avLst/>
              <a:gdLst/>
              <a:ahLst/>
              <a:cxnLst/>
              <a:rect l="l" t="t" r="r" b="b"/>
              <a:pathLst>
                <a:path w="1981" h="1770" extrusionOk="0">
                  <a:moveTo>
                    <a:pt x="167" y="1"/>
                  </a:moveTo>
                  <a:cubicBezTo>
                    <a:pt x="1" y="268"/>
                    <a:pt x="32" y="668"/>
                    <a:pt x="32" y="668"/>
                  </a:cubicBezTo>
                  <a:cubicBezTo>
                    <a:pt x="297" y="1108"/>
                    <a:pt x="744" y="1378"/>
                    <a:pt x="1140" y="1539"/>
                  </a:cubicBezTo>
                  <a:cubicBezTo>
                    <a:pt x="1591" y="1724"/>
                    <a:pt x="1981" y="1769"/>
                    <a:pt x="1981" y="1769"/>
                  </a:cubicBezTo>
                  <a:cubicBezTo>
                    <a:pt x="1418" y="1537"/>
                    <a:pt x="1010" y="296"/>
                    <a:pt x="1010" y="296"/>
                  </a:cubicBezTo>
                  <a:cubicBezTo>
                    <a:pt x="980" y="299"/>
                    <a:pt x="951" y="301"/>
                    <a:pt x="922" y="301"/>
                  </a:cubicBezTo>
                  <a:cubicBezTo>
                    <a:pt x="499" y="301"/>
                    <a:pt x="167" y="1"/>
                    <a:pt x="167" y="1"/>
                  </a:cubicBezTo>
                  <a:close/>
                </a:path>
              </a:pathLst>
            </a:custGeom>
            <a:solidFill>
              <a:srgbClr val="FFC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6884240" y="3423931"/>
              <a:ext cx="297408" cy="343778"/>
            </a:xfrm>
            <a:custGeom>
              <a:avLst/>
              <a:gdLst/>
              <a:ahLst/>
              <a:cxnLst/>
              <a:rect l="l" t="t" r="r" b="b"/>
              <a:pathLst>
                <a:path w="6106" h="7058" extrusionOk="0">
                  <a:moveTo>
                    <a:pt x="2299" y="754"/>
                  </a:moveTo>
                  <a:cubicBezTo>
                    <a:pt x="2870" y="754"/>
                    <a:pt x="3376" y="1030"/>
                    <a:pt x="3692" y="1453"/>
                  </a:cubicBezTo>
                  <a:cubicBezTo>
                    <a:pt x="3759" y="1543"/>
                    <a:pt x="3818" y="1638"/>
                    <a:pt x="3866" y="1738"/>
                  </a:cubicBezTo>
                  <a:cubicBezTo>
                    <a:pt x="3978" y="1967"/>
                    <a:pt x="4039" y="2223"/>
                    <a:pt x="4039" y="2493"/>
                  </a:cubicBezTo>
                  <a:cubicBezTo>
                    <a:pt x="4039" y="3454"/>
                    <a:pt x="3260" y="4232"/>
                    <a:pt x="2299" y="4232"/>
                  </a:cubicBezTo>
                  <a:lnTo>
                    <a:pt x="2290" y="4232"/>
                  </a:lnTo>
                  <a:cubicBezTo>
                    <a:pt x="1964" y="4230"/>
                    <a:pt x="1658" y="4140"/>
                    <a:pt x="1398" y="3980"/>
                  </a:cubicBezTo>
                  <a:cubicBezTo>
                    <a:pt x="896" y="3675"/>
                    <a:pt x="560" y="3123"/>
                    <a:pt x="560" y="2493"/>
                  </a:cubicBezTo>
                  <a:cubicBezTo>
                    <a:pt x="560" y="2162"/>
                    <a:pt x="652" y="1856"/>
                    <a:pt x="812" y="1591"/>
                  </a:cubicBezTo>
                  <a:cubicBezTo>
                    <a:pt x="1117" y="1091"/>
                    <a:pt x="1670" y="754"/>
                    <a:pt x="2299" y="754"/>
                  </a:cubicBezTo>
                  <a:close/>
                  <a:moveTo>
                    <a:pt x="1265" y="4267"/>
                  </a:moveTo>
                  <a:cubicBezTo>
                    <a:pt x="1265" y="4267"/>
                    <a:pt x="1597" y="4567"/>
                    <a:pt x="2020" y="4567"/>
                  </a:cubicBezTo>
                  <a:cubicBezTo>
                    <a:pt x="2049" y="4567"/>
                    <a:pt x="2078" y="4565"/>
                    <a:pt x="2108" y="4562"/>
                  </a:cubicBezTo>
                  <a:cubicBezTo>
                    <a:pt x="2108" y="4562"/>
                    <a:pt x="2516" y="5803"/>
                    <a:pt x="3079" y="6035"/>
                  </a:cubicBezTo>
                  <a:cubicBezTo>
                    <a:pt x="3079" y="6035"/>
                    <a:pt x="2689" y="5990"/>
                    <a:pt x="2238" y="5805"/>
                  </a:cubicBezTo>
                  <a:cubicBezTo>
                    <a:pt x="1842" y="5644"/>
                    <a:pt x="1395" y="5372"/>
                    <a:pt x="1130" y="4934"/>
                  </a:cubicBezTo>
                  <a:cubicBezTo>
                    <a:pt x="1130" y="4934"/>
                    <a:pt x="1099" y="4534"/>
                    <a:pt x="1265" y="4267"/>
                  </a:cubicBezTo>
                  <a:close/>
                  <a:moveTo>
                    <a:pt x="3942" y="3693"/>
                  </a:moveTo>
                  <a:cubicBezTo>
                    <a:pt x="3944" y="3693"/>
                    <a:pt x="5418" y="6370"/>
                    <a:pt x="4833" y="6370"/>
                  </a:cubicBezTo>
                  <a:cubicBezTo>
                    <a:pt x="4806" y="6370"/>
                    <a:pt x="4775" y="6365"/>
                    <a:pt x="4740" y="6353"/>
                  </a:cubicBezTo>
                  <a:cubicBezTo>
                    <a:pt x="3924" y="6087"/>
                    <a:pt x="2899" y="5826"/>
                    <a:pt x="2570" y="4517"/>
                  </a:cubicBezTo>
                  <a:cubicBezTo>
                    <a:pt x="2570" y="4517"/>
                    <a:pt x="3591" y="4275"/>
                    <a:pt x="3942" y="3693"/>
                  </a:cubicBezTo>
                  <a:close/>
                  <a:moveTo>
                    <a:pt x="1776" y="1"/>
                  </a:moveTo>
                  <a:cubicBezTo>
                    <a:pt x="1083" y="1"/>
                    <a:pt x="477" y="419"/>
                    <a:pt x="195" y="1248"/>
                  </a:cubicBezTo>
                  <a:cubicBezTo>
                    <a:pt x="36" y="1860"/>
                    <a:pt x="0" y="2589"/>
                    <a:pt x="53" y="3289"/>
                  </a:cubicBezTo>
                  <a:cubicBezTo>
                    <a:pt x="53" y="3289"/>
                    <a:pt x="491" y="5330"/>
                    <a:pt x="1470" y="5777"/>
                  </a:cubicBezTo>
                  <a:cubicBezTo>
                    <a:pt x="1639" y="5854"/>
                    <a:pt x="1872" y="5949"/>
                    <a:pt x="2143" y="6054"/>
                  </a:cubicBezTo>
                  <a:cubicBezTo>
                    <a:pt x="3269" y="6482"/>
                    <a:pt x="5062" y="7057"/>
                    <a:pt x="5673" y="7057"/>
                  </a:cubicBezTo>
                  <a:cubicBezTo>
                    <a:pt x="5774" y="7057"/>
                    <a:pt x="5843" y="7041"/>
                    <a:pt x="5870" y="7006"/>
                  </a:cubicBezTo>
                  <a:cubicBezTo>
                    <a:pt x="6105" y="6711"/>
                    <a:pt x="5688" y="5299"/>
                    <a:pt x="4550" y="2469"/>
                  </a:cubicBezTo>
                  <a:cubicBezTo>
                    <a:pt x="4385" y="2056"/>
                    <a:pt x="4190" y="1696"/>
                    <a:pt x="3974" y="1388"/>
                  </a:cubicBezTo>
                  <a:cubicBezTo>
                    <a:pt x="3327" y="461"/>
                    <a:pt x="2504" y="1"/>
                    <a:pt x="1776" y="1"/>
                  </a:cubicBezTo>
                  <a:close/>
                </a:path>
              </a:pathLst>
            </a:custGeom>
            <a:gradFill>
              <a:gsLst>
                <a:gs pos="0">
                  <a:schemeClr val="accent2"/>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7009464" y="3603804"/>
              <a:ext cx="138719" cy="130439"/>
            </a:xfrm>
            <a:custGeom>
              <a:avLst/>
              <a:gdLst/>
              <a:ahLst/>
              <a:cxnLst/>
              <a:rect l="l" t="t" r="r" b="b"/>
              <a:pathLst>
                <a:path w="2848" h="2678" extrusionOk="0">
                  <a:moveTo>
                    <a:pt x="1373" y="0"/>
                  </a:moveTo>
                  <a:cubicBezTo>
                    <a:pt x="1020" y="582"/>
                    <a:pt x="0" y="824"/>
                    <a:pt x="0" y="824"/>
                  </a:cubicBezTo>
                  <a:cubicBezTo>
                    <a:pt x="330" y="2133"/>
                    <a:pt x="1353" y="2394"/>
                    <a:pt x="2169" y="2660"/>
                  </a:cubicBezTo>
                  <a:cubicBezTo>
                    <a:pt x="2204" y="2672"/>
                    <a:pt x="2235" y="2677"/>
                    <a:pt x="2262" y="2677"/>
                  </a:cubicBezTo>
                  <a:cubicBezTo>
                    <a:pt x="2847" y="2677"/>
                    <a:pt x="1373"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6911516" y="3460656"/>
              <a:ext cx="169405" cy="169405"/>
            </a:xfrm>
            <a:custGeom>
              <a:avLst/>
              <a:gdLst/>
              <a:ahLst/>
              <a:cxnLst/>
              <a:rect l="l" t="t" r="r" b="b"/>
              <a:pathLst>
                <a:path w="3478" h="3478" extrusionOk="0">
                  <a:moveTo>
                    <a:pt x="1030" y="649"/>
                  </a:moveTo>
                  <a:cubicBezTo>
                    <a:pt x="1358" y="649"/>
                    <a:pt x="1626" y="901"/>
                    <a:pt x="1626" y="1209"/>
                  </a:cubicBezTo>
                  <a:lnTo>
                    <a:pt x="1626" y="1220"/>
                  </a:lnTo>
                  <a:cubicBezTo>
                    <a:pt x="1620" y="1527"/>
                    <a:pt x="1354" y="1772"/>
                    <a:pt x="1030" y="1772"/>
                  </a:cubicBezTo>
                  <a:cubicBezTo>
                    <a:pt x="701" y="1772"/>
                    <a:pt x="434" y="1520"/>
                    <a:pt x="434" y="1209"/>
                  </a:cubicBezTo>
                  <a:cubicBezTo>
                    <a:pt x="434" y="1095"/>
                    <a:pt x="471" y="984"/>
                    <a:pt x="536" y="895"/>
                  </a:cubicBezTo>
                  <a:cubicBezTo>
                    <a:pt x="643" y="747"/>
                    <a:pt x="824" y="649"/>
                    <a:pt x="1030" y="649"/>
                  </a:cubicBezTo>
                  <a:close/>
                  <a:moveTo>
                    <a:pt x="2551" y="737"/>
                  </a:moveTo>
                  <a:cubicBezTo>
                    <a:pt x="2778" y="737"/>
                    <a:pt x="2974" y="854"/>
                    <a:pt x="3076" y="1029"/>
                  </a:cubicBezTo>
                  <a:cubicBezTo>
                    <a:pt x="3121" y="1111"/>
                    <a:pt x="3146" y="1201"/>
                    <a:pt x="3146" y="1298"/>
                  </a:cubicBezTo>
                  <a:cubicBezTo>
                    <a:pt x="3146" y="1608"/>
                    <a:pt x="2881" y="1859"/>
                    <a:pt x="2551" y="1859"/>
                  </a:cubicBezTo>
                  <a:cubicBezTo>
                    <a:pt x="2222" y="1859"/>
                    <a:pt x="1955" y="1608"/>
                    <a:pt x="1955" y="1298"/>
                  </a:cubicBezTo>
                  <a:cubicBezTo>
                    <a:pt x="1955" y="1278"/>
                    <a:pt x="1956" y="1260"/>
                    <a:pt x="1958" y="1242"/>
                  </a:cubicBezTo>
                  <a:cubicBezTo>
                    <a:pt x="1989" y="957"/>
                    <a:pt x="2242" y="737"/>
                    <a:pt x="2551" y="737"/>
                  </a:cubicBezTo>
                  <a:close/>
                  <a:moveTo>
                    <a:pt x="1739" y="1948"/>
                  </a:moveTo>
                  <a:cubicBezTo>
                    <a:pt x="2068" y="1948"/>
                    <a:pt x="2335" y="2200"/>
                    <a:pt x="2335" y="2511"/>
                  </a:cubicBezTo>
                  <a:cubicBezTo>
                    <a:pt x="2335" y="2819"/>
                    <a:pt x="2068" y="3071"/>
                    <a:pt x="1739" y="3071"/>
                  </a:cubicBezTo>
                  <a:cubicBezTo>
                    <a:pt x="1409" y="3071"/>
                    <a:pt x="1144" y="2819"/>
                    <a:pt x="1144" y="2511"/>
                  </a:cubicBezTo>
                  <a:cubicBezTo>
                    <a:pt x="1144" y="2355"/>
                    <a:pt x="1210" y="2215"/>
                    <a:pt x="1317" y="2112"/>
                  </a:cubicBezTo>
                  <a:cubicBezTo>
                    <a:pt x="1425" y="2010"/>
                    <a:pt x="1575" y="1948"/>
                    <a:pt x="1739" y="1948"/>
                  </a:cubicBezTo>
                  <a:close/>
                  <a:moveTo>
                    <a:pt x="1739" y="0"/>
                  </a:moveTo>
                  <a:cubicBezTo>
                    <a:pt x="1110" y="0"/>
                    <a:pt x="557" y="335"/>
                    <a:pt x="252" y="837"/>
                  </a:cubicBezTo>
                  <a:cubicBezTo>
                    <a:pt x="91" y="1102"/>
                    <a:pt x="0" y="1408"/>
                    <a:pt x="0" y="1739"/>
                  </a:cubicBezTo>
                  <a:cubicBezTo>
                    <a:pt x="0" y="2368"/>
                    <a:pt x="336" y="2921"/>
                    <a:pt x="837" y="3226"/>
                  </a:cubicBezTo>
                  <a:cubicBezTo>
                    <a:pt x="1097" y="3384"/>
                    <a:pt x="1402" y="3476"/>
                    <a:pt x="1730" y="3478"/>
                  </a:cubicBezTo>
                  <a:lnTo>
                    <a:pt x="1739" y="3478"/>
                  </a:lnTo>
                  <a:cubicBezTo>
                    <a:pt x="2700" y="3478"/>
                    <a:pt x="3477" y="2699"/>
                    <a:pt x="3477" y="1739"/>
                  </a:cubicBezTo>
                  <a:cubicBezTo>
                    <a:pt x="3477" y="1469"/>
                    <a:pt x="3416" y="1212"/>
                    <a:pt x="3306" y="984"/>
                  </a:cubicBezTo>
                  <a:cubicBezTo>
                    <a:pt x="3258" y="884"/>
                    <a:pt x="3199" y="789"/>
                    <a:pt x="3132" y="699"/>
                  </a:cubicBezTo>
                  <a:cubicBezTo>
                    <a:pt x="2816" y="276"/>
                    <a:pt x="2310" y="0"/>
                    <a:pt x="1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6884289" y="3410878"/>
              <a:ext cx="310364" cy="384156"/>
            </a:xfrm>
            <a:custGeom>
              <a:avLst/>
              <a:gdLst/>
              <a:ahLst/>
              <a:cxnLst/>
              <a:rect l="l" t="t" r="r" b="b"/>
              <a:pathLst>
                <a:path w="6372" h="7887" extrusionOk="0">
                  <a:moveTo>
                    <a:pt x="5451" y="4389"/>
                  </a:moveTo>
                  <a:lnTo>
                    <a:pt x="5451" y="4389"/>
                  </a:lnTo>
                  <a:cubicBezTo>
                    <a:pt x="5516" y="4553"/>
                    <a:pt x="5581" y="4719"/>
                    <a:pt x="5648" y="4881"/>
                  </a:cubicBezTo>
                  <a:cubicBezTo>
                    <a:pt x="5581" y="4719"/>
                    <a:pt x="5516" y="4555"/>
                    <a:pt x="5451" y="4389"/>
                  </a:cubicBezTo>
                  <a:close/>
                  <a:moveTo>
                    <a:pt x="1775" y="269"/>
                  </a:moveTo>
                  <a:cubicBezTo>
                    <a:pt x="2502" y="269"/>
                    <a:pt x="3326" y="729"/>
                    <a:pt x="3973" y="1656"/>
                  </a:cubicBezTo>
                  <a:cubicBezTo>
                    <a:pt x="4189" y="1964"/>
                    <a:pt x="4384" y="2324"/>
                    <a:pt x="4549" y="2737"/>
                  </a:cubicBezTo>
                  <a:cubicBezTo>
                    <a:pt x="5687" y="5567"/>
                    <a:pt x="6104" y="6977"/>
                    <a:pt x="5869" y="7273"/>
                  </a:cubicBezTo>
                  <a:cubicBezTo>
                    <a:pt x="5842" y="7308"/>
                    <a:pt x="5772" y="7324"/>
                    <a:pt x="5670" y="7324"/>
                  </a:cubicBezTo>
                  <a:cubicBezTo>
                    <a:pt x="5059" y="7324"/>
                    <a:pt x="3269" y="6749"/>
                    <a:pt x="2142" y="6322"/>
                  </a:cubicBezTo>
                  <a:cubicBezTo>
                    <a:pt x="1871" y="6217"/>
                    <a:pt x="1638" y="6122"/>
                    <a:pt x="1469" y="6045"/>
                  </a:cubicBezTo>
                  <a:cubicBezTo>
                    <a:pt x="719" y="5701"/>
                    <a:pt x="285" y="4420"/>
                    <a:pt x="124" y="3842"/>
                  </a:cubicBezTo>
                  <a:cubicBezTo>
                    <a:pt x="104" y="3659"/>
                    <a:pt x="91" y="3473"/>
                    <a:pt x="83" y="3290"/>
                  </a:cubicBezTo>
                  <a:cubicBezTo>
                    <a:pt x="67" y="2822"/>
                    <a:pt x="84" y="2351"/>
                    <a:pt x="168" y="1892"/>
                  </a:cubicBezTo>
                  <a:cubicBezTo>
                    <a:pt x="220" y="1606"/>
                    <a:pt x="293" y="1319"/>
                    <a:pt x="409" y="1054"/>
                  </a:cubicBezTo>
                  <a:cubicBezTo>
                    <a:pt x="731" y="532"/>
                    <a:pt x="1226" y="269"/>
                    <a:pt x="1775" y="269"/>
                  </a:cubicBezTo>
                  <a:close/>
                  <a:moveTo>
                    <a:pt x="1680" y="0"/>
                  </a:moveTo>
                  <a:cubicBezTo>
                    <a:pt x="1503" y="0"/>
                    <a:pt x="1322" y="30"/>
                    <a:pt x="1157" y="104"/>
                  </a:cubicBezTo>
                  <a:cubicBezTo>
                    <a:pt x="934" y="201"/>
                    <a:pt x="746" y="365"/>
                    <a:pt x="600" y="556"/>
                  </a:cubicBezTo>
                  <a:cubicBezTo>
                    <a:pt x="310" y="943"/>
                    <a:pt x="176" y="1415"/>
                    <a:pt x="94" y="1879"/>
                  </a:cubicBezTo>
                  <a:cubicBezTo>
                    <a:pt x="12" y="2345"/>
                    <a:pt x="1" y="2820"/>
                    <a:pt x="19" y="3293"/>
                  </a:cubicBezTo>
                  <a:cubicBezTo>
                    <a:pt x="43" y="3763"/>
                    <a:pt x="101" y="4234"/>
                    <a:pt x="210" y="4693"/>
                  </a:cubicBezTo>
                  <a:cubicBezTo>
                    <a:pt x="262" y="4924"/>
                    <a:pt x="330" y="5150"/>
                    <a:pt x="415" y="5372"/>
                  </a:cubicBezTo>
                  <a:cubicBezTo>
                    <a:pt x="501" y="5591"/>
                    <a:pt x="601" y="5808"/>
                    <a:pt x="753" y="5995"/>
                  </a:cubicBezTo>
                  <a:cubicBezTo>
                    <a:pt x="823" y="6093"/>
                    <a:pt x="927" y="6163"/>
                    <a:pt x="1020" y="6231"/>
                  </a:cubicBezTo>
                  <a:cubicBezTo>
                    <a:pt x="1115" y="6300"/>
                    <a:pt x="1212" y="6367"/>
                    <a:pt x="1308" y="6433"/>
                  </a:cubicBezTo>
                  <a:cubicBezTo>
                    <a:pt x="1505" y="6565"/>
                    <a:pt x="1704" y="6690"/>
                    <a:pt x="1910" y="6804"/>
                  </a:cubicBezTo>
                  <a:cubicBezTo>
                    <a:pt x="2323" y="7033"/>
                    <a:pt x="2760" y="7215"/>
                    <a:pt x="3208" y="7360"/>
                  </a:cubicBezTo>
                  <a:cubicBezTo>
                    <a:pt x="3843" y="7565"/>
                    <a:pt x="4497" y="7698"/>
                    <a:pt x="5157" y="7790"/>
                  </a:cubicBezTo>
                  <a:cubicBezTo>
                    <a:pt x="5409" y="7825"/>
                    <a:pt x="5677" y="7857"/>
                    <a:pt x="5961" y="7885"/>
                  </a:cubicBezTo>
                  <a:lnTo>
                    <a:pt x="5987" y="7885"/>
                  </a:lnTo>
                  <a:cubicBezTo>
                    <a:pt x="5995" y="7885"/>
                    <a:pt x="6004" y="7886"/>
                    <a:pt x="6012" y="7886"/>
                  </a:cubicBezTo>
                  <a:cubicBezTo>
                    <a:pt x="6012" y="7886"/>
                    <a:pt x="6012" y="7886"/>
                    <a:pt x="6013" y="7886"/>
                  </a:cubicBezTo>
                  <a:lnTo>
                    <a:pt x="6013" y="7886"/>
                  </a:lnTo>
                  <a:cubicBezTo>
                    <a:pt x="6006" y="7886"/>
                    <a:pt x="6000" y="7886"/>
                    <a:pt x="5994" y="7886"/>
                  </a:cubicBezTo>
                  <a:cubicBezTo>
                    <a:pt x="5993" y="7886"/>
                    <a:pt x="5992" y="7886"/>
                    <a:pt x="5991" y="7886"/>
                  </a:cubicBezTo>
                  <a:lnTo>
                    <a:pt x="5991" y="7886"/>
                  </a:lnTo>
                  <a:cubicBezTo>
                    <a:pt x="5997" y="7887"/>
                    <a:pt x="6002" y="7887"/>
                    <a:pt x="6008" y="7887"/>
                  </a:cubicBezTo>
                  <a:cubicBezTo>
                    <a:pt x="6037" y="7887"/>
                    <a:pt x="6066" y="7883"/>
                    <a:pt x="6094" y="7876"/>
                  </a:cubicBezTo>
                  <a:lnTo>
                    <a:pt x="6094" y="7876"/>
                  </a:lnTo>
                  <a:cubicBezTo>
                    <a:pt x="6067" y="7882"/>
                    <a:pt x="6040" y="7886"/>
                    <a:pt x="6013" y="7886"/>
                  </a:cubicBezTo>
                  <a:lnTo>
                    <a:pt x="6013" y="7886"/>
                  </a:lnTo>
                  <a:cubicBezTo>
                    <a:pt x="6184" y="7877"/>
                    <a:pt x="6329" y="7746"/>
                    <a:pt x="6344" y="7568"/>
                  </a:cubicBezTo>
                  <a:cubicBezTo>
                    <a:pt x="6371" y="7240"/>
                    <a:pt x="6319" y="6634"/>
                    <a:pt x="5934" y="5595"/>
                  </a:cubicBezTo>
                  <a:lnTo>
                    <a:pt x="5932" y="5594"/>
                  </a:lnTo>
                  <a:cubicBezTo>
                    <a:pt x="5892" y="5485"/>
                    <a:pt x="5848" y="5372"/>
                    <a:pt x="5800" y="5253"/>
                  </a:cubicBezTo>
                  <a:lnTo>
                    <a:pt x="5800" y="5253"/>
                  </a:lnTo>
                  <a:cubicBezTo>
                    <a:pt x="5817" y="5294"/>
                    <a:pt x="5836" y="5335"/>
                    <a:pt x="5853" y="5376"/>
                  </a:cubicBezTo>
                  <a:cubicBezTo>
                    <a:pt x="6025" y="5813"/>
                    <a:pt x="6179" y="6258"/>
                    <a:pt x="6277" y="6719"/>
                  </a:cubicBezTo>
                  <a:cubicBezTo>
                    <a:pt x="6325" y="6948"/>
                    <a:pt x="6360" y="7181"/>
                    <a:pt x="6361" y="7417"/>
                  </a:cubicBezTo>
                  <a:cubicBezTo>
                    <a:pt x="6361" y="7531"/>
                    <a:pt x="6364" y="7659"/>
                    <a:pt x="6285" y="7752"/>
                  </a:cubicBezTo>
                  <a:cubicBezTo>
                    <a:pt x="6238" y="7814"/>
                    <a:pt x="6169" y="7857"/>
                    <a:pt x="6094" y="7876"/>
                  </a:cubicBezTo>
                  <a:lnTo>
                    <a:pt x="6094" y="7876"/>
                  </a:lnTo>
                  <a:cubicBezTo>
                    <a:pt x="6170" y="7858"/>
                    <a:pt x="6240" y="7815"/>
                    <a:pt x="6288" y="7753"/>
                  </a:cubicBezTo>
                  <a:cubicBezTo>
                    <a:pt x="6367" y="7660"/>
                    <a:pt x="6366" y="7531"/>
                    <a:pt x="6367" y="7417"/>
                  </a:cubicBezTo>
                  <a:cubicBezTo>
                    <a:pt x="6367" y="7181"/>
                    <a:pt x="6333" y="6946"/>
                    <a:pt x="6288" y="6716"/>
                  </a:cubicBezTo>
                  <a:cubicBezTo>
                    <a:pt x="6193" y="6255"/>
                    <a:pt x="6041" y="5807"/>
                    <a:pt x="5872" y="5369"/>
                  </a:cubicBezTo>
                  <a:cubicBezTo>
                    <a:pt x="5509" y="4501"/>
                    <a:pt x="5205" y="3611"/>
                    <a:pt x="4829" y="2746"/>
                  </a:cubicBezTo>
                  <a:cubicBezTo>
                    <a:pt x="4640" y="2314"/>
                    <a:pt x="4433" y="1889"/>
                    <a:pt x="4170" y="1496"/>
                  </a:cubicBezTo>
                  <a:cubicBezTo>
                    <a:pt x="3910" y="1103"/>
                    <a:pt x="3594" y="738"/>
                    <a:pt x="3201" y="470"/>
                  </a:cubicBezTo>
                  <a:cubicBezTo>
                    <a:pt x="2809" y="201"/>
                    <a:pt x="2343" y="34"/>
                    <a:pt x="1867" y="10"/>
                  </a:cubicBezTo>
                  <a:cubicBezTo>
                    <a:pt x="1805" y="4"/>
                    <a:pt x="1743"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6995339" y="2803558"/>
              <a:ext cx="1415002" cy="620485"/>
            </a:xfrm>
            <a:custGeom>
              <a:avLst/>
              <a:gdLst/>
              <a:ahLst/>
              <a:cxnLst/>
              <a:rect l="l" t="t" r="r" b="b"/>
              <a:pathLst>
                <a:path w="29051" h="12739" extrusionOk="0">
                  <a:moveTo>
                    <a:pt x="9356" y="79"/>
                  </a:moveTo>
                  <a:lnTo>
                    <a:pt x="9356" y="79"/>
                  </a:lnTo>
                  <a:cubicBezTo>
                    <a:pt x="7086" y="164"/>
                    <a:pt x="4496" y="325"/>
                    <a:pt x="2691" y="635"/>
                  </a:cubicBezTo>
                  <a:lnTo>
                    <a:pt x="2691" y="636"/>
                  </a:lnTo>
                  <a:cubicBezTo>
                    <a:pt x="2691" y="636"/>
                    <a:pt x="312" y="2270"/>
                    <a:pt x="175" y="5613"/>
                  </a:cubicBezTo>
                  <a:cubicBezTo>
                    <a:pt x="122" y="6879"/>
                    <a:pt x="1" y="8208"/>
                    <a:pt x="63" y="9371"/>
                  </a:cubicBezTo>
                  <a:lnTo>
                    <a:pt x="9356" y="79"/>
                  </a:lnTo>
                  <a:close/>
                  <a:moveTo>
                    <a:pt x="15922" y="0"/>
                  </a:moveTo>
                  <a:lnTo>
                    <a:pt x="14234" y="1688"/>
                  </a:lnTo>
                  <a:lnTo>
                    <a:pt x="3185" y="12738"/>
                  </a:lnTo>
                  <a:lnTo>
                    <a:pt x="8433" y="12738"/>
                  </a:lnTo>
                  <a:lnTo>
                    <a:pt x="14233" y="6939"/>
                  </a:lnTo>
                  <a:lnTo>
                    <a:pt x="21005" y="167"/>
                  </a:lnTo>
                  <a:cubicBezTo>
                    <a:pt x="19104" y="61"/>
                    <a:pt x="17218" y="17"/>
                    <a:pt x="15922" y="0"/>
                  </a:cubicBezTo>
                  <a:close/>
                  <a:moveTo>
                    <a:pt x="27826" y="3388"/>
                  </a:moveTo>
                  <a:lnTo>
                    <a:pt x="18475" y="12738"/>
                  </a:lnTo>
                  <a:lnTo>
                    <a:pt x="25531" y="12738"/>
                  </a:lnTo>
                  <a:cubicBezTo>
                    <a:pt x="29050" y="12738"/>
                    <a:pt x="28430" y="8954"/>
                    <a:pt x="28293" y="5613"/>
                  </a:cubicBezTo>
                  <a:cubicBezTo>
                    <a:pt x="28259" y="4761"/>
                    <a:pt x="28078" y="4020"/>
                    <a:pt x="27826" y="33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6912246" y="2738535"/>
              <a:ext cx="1552746" cy="1066646"/>
            </a:xfrm>
            <a:custGeom>
              <a:avLst/>
              <a:gdLst/>
              <a:ahLst/>
              <a:cxnLst/>
              <a:rect l="l" t="t" r="r" b="b"/>
              <a:pathLst>
                <a:path w="31879" h="21899" extrusionOk="0">
                  <a:moveTo>
                    <a:pt x="16019" y="1321"/>
                  </a:moveTo>
                  <a:cubicBezTo>
                    <a:pt x="16835" y="1321"/>
                    <a:pt x="23798" y="1340"/>
                    <a:pt x="27483" y="1970"/>
                  </a:cubicBezTo>
                  <a:lnTo>
                    <a:pt x="27483" y="1971"/>
                  </a:lnTo>
                  <a:cubicBezTo>
                    <a:pt x="27483" y="1971"/>
                    <a:pt x="29862" y="3605"/>
                    <a:pt x="29999" y="6948"/>
                  </a:cubicBezTo>
                  <a:cubicBezTo>
                    <a:pt x="30136" y="10289"/>
                    <a:pt x="30756" y="14073"/>
                    <a:pt x="27237" y="14073"/>
                  </a:cubicBezTo>
                  <a:lnTo>
                    <a:pt x="4642" y="14073"/>
                  </a:lnTo>
                  <a:cubicBezTo>
                    <a:pt x="1123" y="14073"/>
                    <a:pt x="1745" y="10289"/>
                    <a:pt x="1881" y="6948"/>
                  </a:cubicBezTo>
                  <a:cubicBezTo>
                    <a:pt x="2018" y="3605"/>
                    <a:pt x="4397" y="1971"/>
                    <a:pt x="4397" y="1971"/>
                  </a:cubicBezTo>
                  <a:lnTo>
                    <a:pt x="4397" y="1970"/>
                  </a:lnTo>
                  <a:cubicBezTo>
                    <a:pt x="8081" y="1340"/>
                    <a:pt x="15046" y="1321"/>
                    <a:pt x="15862" y="1321"/>
                  </a:cubicBezTo>
                  <a:cubicBezTo>
                    <a:pt x="15913" y="1321"/>
                    <a:pt x="15940" y="1321"/>
                    <a:pt x="15940" y="1321"/>
                  </a:cubicBezTo>
                  <a:cubicBezTo>
                    <a:pt x="15940" y="1321"/>
                    <a:pt x="15967" y="1321"/>
                    <a:pt x="16019" y="1321"/>
                  </a:cubicBezTo>
                  <a:close/>
                  <a:moveTo>
                    <a:pt x="15940" y="1"/>
                  </a:moveTo>
                  <a:cubicBezTo>
                    <a:pt x="15940" y="1"/>
                    <a:pt x="7742" y="43"/>
                    <a:pt x="3980" y="2047"/>
                  </a:cubicBezTo>
                  <a:cubicBezTo>
                    <a:pt x="3796" y="2144"/>
                    <a:pt x="3623" y="2247"/>
                    <a:pt x="3462" y="2353"/>
                  </a:cubicBezTo>
                  <a:cubicBezTo>
                    <a:pt x="1" y="4659"/>
                    <a:pt x="721" y="13895"/>
                    <a:pt x="721" y="13895"/>
                  </a:cubicBezTo>
                  <a:cubicBezTo>
                    <a:pt x="844" y="13858"/>
                    <a:pt x="975" y="13839"/>
                    <a:pt x="1117" y="13839"/>
                  </a:cubicBezTo>
                  <a:cubicBezTo>
                    <a:pt x="1137" y="13839"/>
                    <a:pt x="1156" y="13839"/>
                    <a:pt x="1175" y="13840"/>
                  </a:cubicBezTo>
                  <a:cubicBezTo>
                    <a:pt x="1704" y="13863"/>
                    <a:pt x="2146" y="14010"/>
                    <a:pt x="2524" y="14247"/>
                  </a:cubicBezTo>
                  <a:cubicBezTo>
                    <a:pt x="3014" y="14557"/>
                    <a:pt x="3396" y="15017"/>
                    <a:pt x="3719" y="15563"/>
                  </a:cubicBezTo>
                  <a:cubicBezTo>
                    <a:pt x="4992" y="16140"/>
                    <a:pt x="15940" y="16565"/>
                    <a:pt x="15940" y="16565"/>
                  </a:cubicBezTo>
                  <a:cubicBezTo>
                    <a:pt x="15940" y="16565"/>
                    <a:pt x="26888" y="16140"/>
                    <a:pt x="28160" y="15563"/>
                  </a:cubicBezTo>
                  <a:cubicBezTo>
                    <a:pt x="28485" y="15017"/>
                    <a:pt x="28867" y="14557"/>
                    <a:pt x="29356" y="14247"/>
                  </a:cubicBezTo>
                  <a:cubicBezTo>
                    <a:pt x="29734" y="14010"/>
                    <a:pt x="30177" y="13863"/>
                    <a:pt x="30704" y="13840"/>
                  </a:cubicBezTo>
                  <a:cubicBezTo>
                    <a:pt x="30723" y="13839"/>
                    <a:pt x="30743" y="13839"/>
                    <a:pt x="30762" y="13839"/>
                  </a:cubicBezTo>
                  <a:cubicBezTo>
                    <a:pt x="30905" y="13839"/>
                    <a:pt x="31037" y="13858"/>
                    <a:pt x="31159" y="13895"/>
                  </a:cubicBezTo>
                  <a:cubicBezTo>
                    <a:pt x="31158" y="13895"/>
                    <a:pt x="31879" y="4659"/>
                    <a:pt x="28417" y="2353"/>
                  </a:cubicBezTo>
                  <a:cubicBezTo>
                    <a:pt x="28256" y="2247"/>
                    <a:pt x="28085" y="2144"/>
                    <a:pt x="27900" y="2047"/>
                  </a:cubicBezTo>
                  <a:cubicBezTo>
                    <a:pt x="24137" y="43"/>
                    <a:pt x="15940" y="1"/>
                    <a:pt x="15940" y="1"/>
                  </a:cubicBezTo>
                  <a:close/>
                  <a:moveTo>
                    <a:pt x="14352" y="16685"/>
                  </a:moveTo>
                  <a:cubicBezTo>
                    <a:pt x="13461" y="16685"/>
                    <a:pt x="12954" y="17964"/>
                    <a:pt x="13489" y="18858"/>
                  </a:cubicBezTo>
                  <a:lnTo>
                    <a:pt x="14986" y="21358"/>
                  </a:lnTo>
                  <a:cubicBezTo>
                    <a:pt x="15202" y="21719"/>
                    <a:pt x="15526" y="21899"/>
                    <a:pt x="15849" y="21899"/>
                  </a:cubicBezTo>
                  <a:cubicBezTo>
                    <a:pt x="16172" y="21899"/>
                    <a:pt x="16496" y="21719"/>
                    <a:pt x="16712" y="21358"/>
                  </a:cubicBezTo>
                  <a:lnTo>
                    <a:pt x="18210" y="18858"/>
                  </a:lnTo>
                  <a:cubicBezTo>
                    <a:pt x="18746" y="17964"/>
                    <a:pt x="18239" y="16685"/>
                    <a:pt x="17347" y="166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7543140" y="3296954"/>
              <a:ext cx="282211" cy="254058"/>
            </a:xfrm>
            <a:custGeom>
              <a:avLst/>
              <a:gdLst/>
              <a:ahLst/>
              <a:cxnLst/>
              <a:rect l="l" t="t" r="r" b="b"/>
              <a:pathLst>
                <a:path w="5794" h="5216" extrusionOk="0">
                  <a:moveTo>
                    <a:pt x="2896" y="1"/>
                  </a:moveTo>
                  <a:cubicBezTo>
                    <a:pt x="2573" y="1"/>
                    <a:pt x="2249" y="181"/>
                    <a:pt x="2033" y="542"/>
                  </a:cubicBezTo>
                  <a:lnTo>
                    <a:pt x="536" y="3042"/>
                  </a:lnTo>
                  <a:cubicBezTo>
                    <a:pt x="1" y="3937"/>
                    <a:pt x="508" y="5216"/>
                    <a:pt x="1399" y="5216"/>
                  </a:cubicBezTo>
                  <a:lnTo>
                    <a:pt x="4394" y="5216"/>
                  </a:lnTo>
                  <a:cubicBezTo>
                    <a:pt x="5286" y="5216"/>
                    <a:pt x="5793" y="3937"/>
                    <a:pt x="5257" y="3042"/>
                  </a:cubicBezTo>
                  <a:lnTo>
                    <a:pt x="3759" y="542"/>
                  </a:lnTo>
                  <a:cubicBezTo>
                    <a:pt x="3543" y="181"/>
                    <a:pt x="3219" y="1"/>
                    <a:pt x="2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7608065" y="3569563"/>
              <a:ext cx="157520" cy="150847"/>
            </a:xfrm>
            <a:custGeom>
              <a:avLst/>
              <a:gdLst/>
              <a:ahLst/>
              <a:cxnLst/>
              <a:rect l="l" t="t" r="r" b="b"/>
              <a:pathLst>
                <a:path w="3234" h="3097" extrusionOk="0">
                  <a:moveTo>
                    <a:pt x="1616" y="415"/>
                  </a:moveTo>
                  <a:cubicBezTo>
                    <a:pt x="2242" y="415"/>
                    <a:pt x="2750" y="922"/>
                    <a:pt x="2750" y="1548"/>
                  </a:cubicBezTo>
                  <a:cubicBezTo>
                    <a:pt x="2750" y="2174"/>
                    <a:pt x="2242" y="2682"/>
                    <a:pt x="1616" y="2682"/>
                  </a:cubicBezTo>
                  <a:cubicBezTo>
                    <a:pt x="990" y="2682"/>
                    <a:pt x="483" y="2174"/>
                    <a:pt x="483" y="1548"/>
                  </a:cubicBezTo>
                  <a:cubicBezTo>
                    <a:pt x="483" y="922"/>
                    <a:pt x="990" y="415"/>
                    <a:pt x="1616" y="415"/>
                  </a:cubicBezTo>
                  <a:close/>
                  <a:moveTo>
                    <a:pt x="1616" y="1"/>
                  </a:moveTo>
                  <a:cubicBezTo>
                    <a:pt x="724" y="1"/>
                    <a:pt x="1" y="693"/>
                    <a:pt x="1" y="1548"/>
                  </a:cubicBezTo>
                  <a:cubicBezTo>
                    <a:pt x="1" y="2403"/>
                    <a:pt x="724" y="3096"/>
                    <a:pt x="1616" y="3096"/>
                  </a:cubicBezTo>
                  <a:cubicBezTo>
                    <a:pt x="2509" y="3096"/>
                    <a:pt x="3233" y="2403"/>
                    <a:pt x="3233" y="1548"/>
                  </a:cubicBezTo>
                  <a:cubicBezTo>
                    <a:pt x="3233" y="693"/>
                    <a:pt x="2509" y="1"/>
                    <a:pt x="16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8342167" y="3631713"/>
              <a:ext cx="96490" cy="86212"/>
            </a:xfrm>
            <a:custGeom>
              <a:avLst/>
              <a:gdLst/>
              <a:ahLst/>
              <a:cxnLst/>
              <a:rect l="l" t="t" r="r" b="b"/>
              <a:pathLst>
                <a:path w="1981" h="1770" extrusionOk="0">
                  <a:moveTo>
                    <a:pt x="1814" y="1"/>
                  </a:moveTo>
                  <a:cubicBezTo>
                    <a:pt x="1814" y="1"/>
                    <a:pt x="1482" y="301"/>
                    <a:pt x="1059" y="301"/>
                  </a:cubicBezTo>
                  <a:cubicBezTo>
                    <a:pt x="1030" y="301"/>
                    <a:pt x="1001" y="299"/>
                    <a:pt x="971" y="296"/>
                  </a:cubicBezTo>
                  <a:cubicBezTo>
                    <a:pt x="971" y="296"/>
                    <a:pt x="563" y="1537"/>
                    <a:pt x="0" y="1769"/>
                  </a:cubicBezTo>
                  <a:cubicBezTo>
                    <a:pt x="0" y="1769"/>
                    <a:pt x="391" y="1724"/>
                    <a:pt x="841" y="1539"/>
                  </a:cubicBezTo>
                  <a:cubicBezTo>
                    <a:pt x="1239" y="1378"/>
                    <a:pt x="1684" y="1108"/>
                    <a:pt x="1951" y="668"/>
                  </a:cubicBezTo>
                  <a:cubicBezTo>
                    <a:pt x="1951" y="668"/>
                    <a:pt x="1981" y="268"/>
                    <a:pt x="1814" y="1"/>
                  </a:cubicBezTo>
                  <a:close/>
                </a:path>
              </a:pathLst>
            </a:custGeom>
            <a:solidFill>
              <a:srgbClr val="FFC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8194782" y="3423980"/>
              <a:ext cx="297457" cy="343680"/>
            </a:xfrm>
            <a:custGeom>
              <a:avLst/>
              <a:gdLst/>
              <a:ahLst/>
              <a:cxnLst/>
              <a:rect l="l" t="t" r="r" b="b"/>
              <a:pathLst>
                <a:path w="6107" h="7056" extrusionOk="0">
                  <a:moveTo>
                    <a:pt x="3807" y="753"/>
                  </a:moveTo>
                  <a:cubicBezTo>
                    <a:pt x="4437" y="753"/>
                    <a:pt x="4988" y="1090"/>
                    <a:pt x="5294" y="1590"/>
                  </a:cubicBezTo>
                  <a:cubicBezTo>
                    <a:pt x="5455" y="1855"/>
                    <a:pt x="5545" y="2161"/>
                    <a:pt x="5545" y="2492"/>
                  </a:cubicBezTo>
                  <a:cubicBezTo>
                    <a:pt x="5545" y="3122"/>
                    <a:pt x="5209" y="3674"/>
                    <a:pt x="4708" y="3979"/>
                  </a:cubicBezTo>
                  <a:cubicBezTo>
                    <a:pt x="4448" y="4139"/>
                    <a:pt x="4143" y="4229"/>
                    <a:pt x="3815" y="4231"/>
                  </a:cubicBezTo>
                  <a:lnTo>
                    <a:pt x="3807" y="4231"/>
                  </a:lnTo>
                  <a:cubicBezTo>
                    <a:pt x="2845" y="4231"/>
                    <a:pt x="2068" y="3453"/>
                    <a:pt x="2068" y="2492"/>
                  </a:cubicBezTo>
                  <a:cubicBezTo>
                    <a:pt x="2068" y="2222"/>
                    <a:pt x="2129" y="1966"/>
                    <a:pt x="2241" y="1737"/>
                  </a:cubicBezTo>
                  <a:cubicBezTo>
                    <a:pt x="2287" y="1637"/>
                    <a:pt x="2347" y="1542"/>
                    <a:pt x="2414" y="1452"/>
                  </a:cubicBezTo>
                  <a:cubicBezTo>
                    <a:pt x="2730" y="1029"/>
                    <a:pt x="3236" y="753"/>
                    <a:pt x="3807" y="753"/>
                  </a:cubicBezTo>
                  <a:close/>
                  <a:moveTo>
                    <a:pt x="4840" y="4266"/>
                  </a:moveTo>
                  <a:cubicBezTo>
                    <a:pt x="5007" y="4533"/>
                    <a:pt x="4977" y="4933"/>
                    <a:pt x="4977" y="4933"/>
                  </a:cubicBezTo>
                  <a:cubicBezTo>
                    <a:pt x="4710" y="5371"/>
                    <a:pt x="4265" y="5643"/>
                    <a:pt x="3867" y="5804"/>
                  </a:cubicBezTo>
                  <a:cubicBezTo>
                    <a:pt x="3417" y="5989"/>
                    <a:pt x="3026" y="6034"/>
                    <a:pt x="3026" y="6034"/>
                  </a:cubicBezTo>
                  <a:cubicBezTo>
                    <a:pt x="3589" y="5802"/>
                    <a:pt x="3997" y="4561"/>
                    <a:pt x="3997" y="4561"/>
                  </a:cubicBezTo>
                  <a:cubicBezTo>
                    <a:pt x="4026" y="4564"/>
                    <a:pt x="4055" y="4565"/>
                    <a:pt x="4083" y="4565"/>
                  </a:cubicBezTo>
                  <a:cubicBezTo>
                    <a:pt x="4507" y="4565"/>
                    <a:pt x="4840" y="4266"/>
                    <a:pt x="4840" y="4266"/>
                  </a:cubicBezTo>
                  <a:close/>
                  <a:moveTo>
                    <a:pt x="2163" y="3692"/>
                  </a:moveTo>
                  <a:cubicBezTo>
                    <a:pt x="2515" y="4274"/>
                    <a:pt x="3535" y="4516"/>
                    <a:pt x="3535" y="4516"/>
                  </a:cubicBezTo>
                  <a:cubicBezTo>
                    <a:pt x="3206" y="5825"/>
                    <a:pt x="2181" y="6086"/>
                    <a:pt x="1366" y="6352"/>
                  </a:cubicBezTo>
                  <a:cubicBezTo>
                    <a:pt x="1330" y="6364"/>
                    <a:pt x="1299" y="6369"/>
                    <a:pt x="1273" y="6369"/>
                  </a:cubicBezTo>
                  <a:cubicBezTo>
                    <a:pt x="687" y="6369"/>
                    <a:pt x="2163" y="3692"/>
                    <a:pt x="2163" y="3692"/>
                  </a:cubicBezTo>
                  <a:close/>
                  <a:moveTo>
                    <a:pt x="4330" y="0"/>
                  </a:moveTo>
                  <a:cubicBezTo>
                    <a:pt x="3603" y="0"/>
                    <a:pt x="2779" y="460"/>
                    <a:pt x="2132" y="1387"/>
                  </a:cubicBezTo>
                  <a:cubicBezTo>
                    <a:pt x="1915" y="1695"/>
                    <a:pt x="1720" y="2055"/>
                    <a:pt x="1555" y="2468"/>
                  </a:cubicBezTo>
                  <a:cubicBezTo>
                    <a:pt x="417" y="5298"/>
                    <a:pt x="0" y="6710"/>
                    <a:pt x="235" y="7004"/>
                  </a:cubicBezTo>
                  <a:cubicBezTo>
                    <a:pt x="263" y="7039"/>
                    <a:pt x="332" y="7055"/>
                    <a:pt x="434" y="7055"/>
                  </a:cubicBezTo>
                  <a:cubicBezTo>
                    <a:pt x="1046" y="7055"/>
                    <a:pt x="2837" y="6480"/>
                    <a:pt x="3962" y="6053"/>
                  </a:cubicBezTo>
                  <a:cubicBezTo>
                    <a:pt x="4233" y="5948"/>
                    <a:pt x="4467" y="5853"/>
                    <a:pt x="4635" y="5776"/>
                  </a:cubicBezTo>
                  <a:cubicBezTo>
                    <a:pt x="5614" y="5327"/>
                    <a:pt x="6054" y="3288"/>
                    <a:pt x="6054" y="3288"/>
                  </a:cubicBezTo>
                  <a:cubicBezTo>
                    <a:pt x="6106" y="2588"/>
                    <a:pt x="6071" y="1859"/>
                    <a:pt x="5910" y="1247"/>
                  </a:cubicBezTo>
                  <a:cubicBezTo>
                    <a:pt x="5628" y="418"/>
                    <a:pt x="5023" y="0"/>
                    <a:pt x="4330" y="0"/>
                  </a:cubicBezTo>
                  <a:close/>
                </a:path>
              </a:pathLst>
            </a:custGeom>
            <a:gradFill>
              <a:gsLst>
                <a:gs pos="0">
                  <a:schemeClr val="accent2"/>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8228243" y="3603804"/>
              <a:ext cx="138768" cy="130439"/>
            </a:xfrm>
            <a:custGeom>
              <a:avLst/>
              <a:gdLst/>
              <a:ahLst/>
              <a:cxnLst/>
              <a:rect l="l" t="t" r="r" b="b"/>
              <a:pathLst>
                <a:path w="2849" h="2678" extrusionOk="0">
                  <a:moveTo>
                    <a:pt x="1476" y="0"/>
                  </a:moveTo>
                  <a:cubicBezTo>
                    <a:pt x="1476" y="0"/>
                    <a:pt x="0" y="2677"/>
                    <a:pt x="586" y="2677"/>
                  </a:cubicBezTo>
                  <a:cubicBezTo>
                    <a:pt x="612" y="2677"/>
                    <a:pt x="643" y="2672"/>
                    <a:pt x="679" y="2660"/>
                  </a:cubicBezTo>
                  <a:cubicBezTo>
                    <a:pt x="1494" y="2394"/>
                    <a:pt x="2519" y="2133"/>
                    <a:pt x="2848" y="824"/>
                  </a:cubicBezTo>
                  <a:cubicBezTo>
                    <a:pt x="2848" y="824"/>
                    <a:pt x="1828" y="582"/>
                    <a:pt x="1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8295507" y="3460656"/>
              <a:ext cx="169405" cy="169405"/>
            </a:xfrm>
            <a:custGeom>
              <a:avLst/>
              <a:gdLst/>
              <a:ahLst/>
              <a:cxnLst/>
              <a:rect l="l" t="t" r="r" b="b"/>
              <a:pathLst>
                <a:path w="3478" h="3478" extrusionOk="0">
                  <a:moveTo>
                    <a:pt x="2448" y="649"/>
                  </a:moveTo>
                  <a:cubicBezTo>
                    <a:pt x="2653" y="649"/>
                    <a:pt x="2834" y="747"/>
                    <a:pt x="2943" y="895"/>
                  </a:cubicBezTo>
                  <a:cubicBezTo>
                    <a:pt x="3007" y="984"/>
                    <a:pt x="3043" y="1095"/>
                    <a:pt x="3043" y="1209"/>
                  </a:cubicBezTo>
                  <a:cubicBezTo>
                    <a:pt x="3043" y="1520"/>
                    <a:pt x="2776" y="1772"/>
                    <a:pt x="2448" y="1772"/>
                  </a:cubicBezTo>
                  <a:cubicBezTo>
                    <a:pt x="2123" y="1772"/>
                    <a:pt x="1859" y="1527"/>
                    <a:pt x="1852" y="1220"/>
                  </a:cubicBezTo>
                  <a:lnTo>
                    <a:pt x="1852" y="1209"/>
                  </a:lnTo>
                  <a:cubicBezTo>
                    <a:pt x="1852" y="899"/>
                    <a:pt x="2119" y="649"/>
                    <a:pt x="2448" y="649"/>
                  </a:cubicBezTo>
                  <a:close/>
                  <a:moveTo>
                    <a:pt x="926" y="737"/>
                  </a:moveTo>
                  <a:cubicBezTo>
                    <a:pt x="1235" y="737"/>
                    <a:pt x="1488" y="957"/>
                    <a:pt x="1520" y="1242"/>
                  </a:cubicBezTo>
                  <a:cubicBezTo>
                    <a:pt x="1521" y="1260"/>
                    <a:pt x="1522" y="1278"/>
                    <a:pt x="1522" y="1298"/>
                  </a:cubicBezTo>
                  <a:cubicBezTo>
                    <a:pt x="1522" y="1608"/>
                    <a:pt x="1255" y="1859"/>
                    <a:pt x="926" y="1859"/>
                  </a:cubicBezTo>
                  <a:cubicBezTo>
                    <a:pt x="598" y="1859"/>
                    <a:pt x="331" y="1608"/>
                    <a:pt x="331" y="1298"/>
                  </a:cubicBezTo>
                  <a:cubicBezTo>
                    <a:pt x="331" y="1201"/>
                    <a:pt x="356" y="1111"/>
                    <a:pt x="401" y="1029"/>
                  </a:cubicBezTo>
                  <a:cubicBezTo>
                    <a:pt x="503" y="854"/>
                    <a:pt x="700" y="737"/>
                    <a:pt x="926" y="737"/>
                  </a:cubicBezTo>
                  <a:close/>
                  <a:moveTo>
                    <a:pt x="1739" y="1948"/>
                  </a:moveTo>
                  <a:cubicBezTo>
                    <a:pt x="1903" y="1948"/>
                    <a:pt x="2052" y="2010"/>
                    <a:pt x="2161" y="2112"/>
                  </a:cubicBezTo>
                  <a:cubicBezTo>
                    <a:pt x="2267" y="2215"/>
                    <a:pt x="2335" y="2355"/>
                    <a:pt x="2335" y="2511"/>
                  </a:cubicBezTo>
                  <a:cubicBezTo>
                    <a:pt x="2335" y="2819"/>
                    <a:pt x="2068" y="3071"/>
                    <a:pt x="1739" y="3071"/>
                  </a:cubicBezTo>
                  <a:cubicBezTo>
                    <a:pt x="1409" y="3071"/>
                    <a:pt x="1142" y="2819"/>
                    <a:pt x="1142" y="2511"/>
                  </a:cubicBezTo>
                  <a:cubicBezTo>
                    <a:pt x="1142" y="2200"/>
                    <a:pt x="1409" y="1948"/>
                    <a:pt x="1739" y="1948"/>
                  </a:cubicBezTo>
                  <a:close/>
                  <a:moveTo>
                    <a:pt x="1739" y="0"/>
                  </a:moveTo>
                  <a:cubicBezTo>
                    <a:pt x="1168" y="0"/>
                    <a:pt x="662" y="275"/>
                    <a:pt x="345" y="699"/>
                  </a:cubicBezTo>
                  <a:cubicBezTo>
                    <a:pt x="279" y="789"/>
                    <a:pt x="219" y="882"/>
                    <a:pt x="171" y="984"/>
                  </a:cubicBezTo>
                  <a:cubicBezTo>
                    <a:pt x="61" y="1212"/>
                    <a:pt x="0" y="1469"/>
                    <a:pt x="0" y="1739"/>
                  </a:cubicBezTo>
                  <a:cubicBezTo>
                    <a:pt x="0" y="2700"/>
                    <a:pt x="777" y="3478"/>
                    <a:pt x="1739" y="3478"/>
                  </a:cubicBezTo>
                  <a:lnTo>
                    <a:pt x="1747" y="3478"/>
                  </a:lnTo>
                  <a:cubicBezTo>
                    <a:pt x="2075" y="3476"/>
                    <a:pt x="2380" y="3384"/>
                    <a:pt x="2640" y="3226"/>
                  </a:cubicBezTo>
                  <a:cubicBezTo>
                    <a:pt x="3141" y="2921"/>
                    <a:pt x="3477" y="2368"/>
                    <a:pt x="3477" y="1739"/>
                  </a:cubicBezTo>
                  <a:cubicBezTo>
                    <a:pt x="3477" y="1408"/>
                    <a:pt x="3387" y="1100"/>
                    <a:pt x="3226" y="837"/>
                  </a:cubicBezTo>
                  <a:cubicBezTo>
                    <a:pt x="2920" y="335"/>
                    <a:pt x="2368" y="0"/>
                    <a:pt x="1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8181777" y="3410878"/>
              <a:ext cx="310315" cy="384156"/>
            </a:xfrm>
            <a:custGeom>
              <a:avLst/>
              <a:gdLst/>
              <a:ahLst/>
              <a:cxnLst/>
              <a:rect l="l" t="t" r="r" b="b"/>
              <a:pathLst>
                <a:path w="6371" h="7887" extrusionOk="0">
                  <a:moveTo>
                    <a:pt x="920" y="4389"/>
                  </a:moveTo>
                  <a:cubicBezTo>
                    <a:pt x="855" y="4555"/>
                    <a:pt x="790" y="4719"/>
                    <a:pt x="724" y="4883"/>
                  </a:cubicBezTo>
                  <a:cubicBezTo>
                    <a:pt x="790" y="4719"/>
                    <a:pt x="855" y="4553"/>
                    <a:pt x="920" y="4389"/>
                  </a:cubicBezTo>
                  <a:close/>
                  <a:moveTo>
                    <a:pt x="4596" y="269"/>
                  </a:moveTo>
                  <a:cubicBezTo>
                    <a:pt x="5146" y="269"/>
                    <a:pt x="5640" y="532"/>
                    <a:pt x="5962" y="1054"/>
                  </a:cubicBezTo>
                  <a:cubicBezTo>
                    <a:pt x="6078" y="1319"/>
                    <a:pt x="6153" y="1606"/>
                    <a:pt x="6204" y="1892"/>
                  </a:cubicBezTo>
                  <a:cubicBezTo>
                    <a:pt x="6289" y="2351"/>
                    <a:pt x="6304" y="2822"/>
                    <a:pt x="6290" y="3290"/>
                  </a:cubicBezTo>
                  <a:cubicBezTo>
                    <a:pt x="6281" y="3475"/>
                    <a:pt x="6267" y="3659"/>
                    <a:pt x="6248" y="3842"/>
                  </a:cubicBezTo>
                  <a:cubicBezTo>
                    <a:pt x="6086" y="4420"/>
                    <a:pt x="5654" y="5701"/>
                    <a:pt x="4902" y="6045"/>
                  </a:cubicBezTo>
                  <a:cubicBezTo>
                    <a:pt x="4734" y="6122"/>
                    <a:pt x="4500" y="6217"/>
                    <a:pt x="4229" y="6322"/>
                  </a:cubicBezTo>
                  <a:cubicBezTo>
                    <a:pt x="3104" y="6749"/>
                    <a:pt x="1313" y="7324"/>
                    <a:pt x="701" y="7324"/>
                  </a:cubicBezTo>
                  <a:cubicBezTo>
                    <a:pt x="599" y="7324"/>
                    <a:pt x="530" y="7308"/>
                    <a:pt x="502" y="7273"/>
                  </a:cubicBezTo>
                  <a:cubicBezTo>
                    <a:pt x="267" y="6979"/>
                    <a:pt x="684" y="5567"/>
                    <a:pt x="1822" y="2737"/>
                  </a:cubicBezTo>
                  <a:cubicBezTo>
                    <a:pt x="1987" y="2324"/>
                    <a:pt x="2182" y="1964"/>
                    <a:pt x="2399" y="1656"/>
                  </a:cubicBezTo>
                  <a:cubicBezTo>
                    <a:pt x="3045" y="729"/>
                    <a:pt x="3869" y="269"/>
                    <a:pt x="4596" y="269"/>
                  </a:cubicBezTo>
                  <a:close/>
                  <a:moveTo>
                    <a:pt x="4691" y="0"/>
                  </a:moveTo>
                  <a:cubicBezTo>
                    <a:pt x="4628" y="0"/>
                    <a:pt x="4566" y="4"/>
                    <a:pt x="4505" y="10"/>
                  </a:cubicBezTo>
                  <a:cubicBezTo>
                    <a:pt x="4028" y="34"/>
                    <a:pt x="3562" y="201"/>
                    <a:pt x="3170" y="470"/>
                  </a:cubicBezTo>
                  <a:cubicBezTo>
                    <a:pt x="2777" y="738"/>
                    <a:pt x="2462" y="1103"/>
                    <a:pt x="2201" y="1496"/>
                  </a:cubicBezTo>
                  <a:cubicBezTo>
                    <a:pt x="1938" y="1889"/>
                    <a:pt x="1732" y="2316"/>
                    <a:pt x="1542" y="2747"/>
                  </a:cubicBezTo>
                  <a:cubicBezTo>
                    <a:pt x="1168" y="3611"/>
                    <a:pt x="864" y="4501"/>
                    <a:pt x="499" y="5369"/>
                  </a:cubicBezTo>
                  <a:cubicBezTo>
                    <a:pt x="331" y="5807"/>
                    <a:pt x="178" y="6255"/>
                    <a:pt x="83" y="6716"/>
                  </a:cubicBezTo>
                  <a:cubicBezTo>
                    <a:pt x="38" y="6946"/>
                    <a:pt x="4" y="7181"/>
                    <a:pt x="4" y="7417"/>
                  </a:cubicBezTo>
                  <a:cubicBezTo>
                    <a:pt x="6" y="7531"/>
                    <a:pt x="4" y="7660"/>
                    <a:pt x="83" y="7753"/>
                  </a:cubicBezTo>
                  <a:cubicBezTo>
                    <a:pt x="132" y="7816"/>
                    <a:pt x="204" y="7859"/>
                    <a:pt x="281" y="7877"/>
                  </a:cubicBezTo>
                  <a:lnTo>
                    <a:pt x="281" y="7877"/>
                  </a:lnTo>
                  <a:cubicBezTo>
                    <a:pt x="204" y="7858"/>
                    <a:pt x="134" y="7814"/>
                    <a:pt x="86" y="7752"/>
                  </a:cubicBezTo>
                  <a:cubicBezTo>
                    <a:pt x="7" y="7659"/>
                    <a:pt x="10" y="7531"/>
                    <a:pt x="10" y="7417"/>
                  </a:cubicBezTo>
                  <a:cubicBezTo>
                    <a:pt x="11" y="7181"/>
                    <a:pt x="47" y="6948"/>
                    <a:pt x="95" y="6719"/>
                  </a:cubicBezTo>
                  <a:cubicBezTo>
                    <a:pt x="192" y="6258"/>
                    <a:pt x="348" y="5813"/>
                    <a:pt x="519" y="5376"/>
                  </a:cubicBezTo>
                  <a:cubicBezTo>
                    <a:pt x="536" y="5335"/>
                    <a:pt x="554" y="5294"/>
                    <a:pt x="571" y="5253"/>
                  </a:cubicBezTo>
                  <a:lnTo>
                    <a:pt x="571" y="5253"/>
                  </a:lnTo>
                  <a:cubicBezTo>
                    <a:pt x="523" y="5372"/>
                    <a:pt x="479" y="5485"/>
                    <a:pt x="440" y="5594"/>
                  </a:cubicBezTo>
                  <a:lnTo>
                    <a:pt x="437" y="5595"/>
                  </a:lnTo>
                  <a:cubicBezTo>
                    <a:pt x="52" y="6634"/>
                    <a:pt x="0" y="7240"/>
                    <a:pt x="27" y="7570"/>
                  </a:cubicBezTo>
                  <a:cubicBezTo>
                    <a:pt x="43" y="7745"/>
                    <a:pt x="185" y="7876"/>
                    <a:pt x="355" y="7886"/>
                  </a:cubicBezTo>
                  <a:lnTo>
                    <a:pt x="355" y="7886"/>
                  </a:lnTo>
                  <a:cubicBezTo>
                    <a:pt x="357" y="7886"/>
                    <a:pt x="359" y="7886"/>
                    <a:pt x="360" y="7886"/>
                  </a:cubicBezTo>
                  <a:cubicBezTo>
                    <a:pt x="369" y="7886"/>
                    <a:pt x="377" y="7885"/>
                    <a:pt x="386" y="7885"/>
                  </a:cubicBezTo>
                  <a:lnTo>
                    <a:pt x="410" y="7885"/>
                  </a:lnTo>
                  <a:cubicBezTo>
                    <a:pt x="694" y="7857"/>
                    <a:pt x="963" y="7825"/>
                    <a:pt x="1216" y="7790"/>
                  </a:cubicBezTo>
                  <a:cubicBezTo>
                    <a:pt x="1874" y="7698"/>
                    <a:pt x="2529" y="7565"/>
                    <a:pt x="3163" y="7360"/>
                  </a:cubicBezTo>
                  <a:cubicBezTo>
                    <a:pt x="3611" y="7215"/>
                    <a:pt x="4048" y="7033"/>
                    <a:pt x="4461" y="6804"/>
                  </a:cubicBezTo>
                  <a:cubicBezTo>
                    <a:pt x="4667" y="6690"/>
                    <a:pt x="4867" y="6565"/>
                    <a:pt x="5063" y="6435"/>
                  </a:cubicBezTo>
                  <a:cubicBezTo>
                    <a:pt x="5159" y="6367"/>
                    <a:pt x="5257" y="6300"/>
                    <a:pt x="5351" y="6231"/>
                  </a:cubicBezTo>
                  <a:cubicBezTo>
                    <a:pt x="5445" y="6163"/>
                    <a:pt x="5548" y="6093"/>
                    <a:pt x="5619" y="5995"/>
                  </a:cubicBezTo>
                  <a:cubicBezTo>
                    <a:pt x="5770" y="5808"/>
                    <a:pt x="5870" y="5591"/>
                    <a:pt x="5956" y="5372"/>
                  </a:cubicBezTo>
                  <a:cubicBezTo>
                    <a:pt x="6041" y="5150"/>
                    <a:pt x="6109" y="4924"/>
                    <a:pt x="6161" y="4693"/>
                  </a:cubicBezTo>
                  <a:cubicBezTo>
                    <a:pt x="6270" y="4234"/>
                    <a:pt x="6328" y="3763"/>
                    <a:pt x="6354" y="3293"/>
                  </a:cubicBezTo>
                  <a:cubicBezTo>
                    <a:pt x="6371" y="2820"/>
                    <a:pt x="6359" y="2345"/>
                    <a:pt x="6277" y="1879"/>
                  </a:cubicBezTo>
                  <a:cubicBezTo>
                    <a:pt x="6195" y="1415"/>
                    <a:pt x="6061" y="943"/>
                    <a:pt x="5771" y="556"/>
                  </a:cubicBezTo>
                  <a:cubicBezTo>
                    <a:pt x="5626" y="365"/>
                    <a:pt x="5438" y="201"/>
                    <a:pt x="5214" y="104"/>
                  </a:cubicBezTo>
                  <a:cubicBezTo>
                    <a:pt x="5049" y="30"/>
                    <a:pt x="4869" y="0"/>
                    <a:pt x="4691" y="0"/>
                  </a:cubicBezTo>
                  <a:close/>
                  <a:moveTo>
                    <a:pt x="281" y="7877"/>
                  </a:moveTo>
                  <a:cubicBezTo>
                    <a:pt x="308" y="7883"/>
                    <a:pt x="336" y="7887"/>
                    <a:pt x="363" y="7887"/>
                  </a:cubicBezTo>
                  <a:cubicBezTo>
                    <a:pt x="369" y="7887"/>
                    <a:pt x="375" y="7887"/>
                    <a:pt x="380" y="7886"/>
                  </a:cubicBezTo>
                  <a:lnTo>
                    <a:pt x="380" y="7886"/>
                  </a:lnTo>
                  <a:cubicBezTo>
                    <a:pt x="378" y="7886"/>
                    <a:pt x="377" y="7886"/>
                    <a:pt x="375" y="7886"/>
                  </a:cubicBezTo>
                  <a:cubicBezTo>
                    <a:pt x="368" y="7886"/>
                    <a:pt x="361" y="7886"/>
                    <a:pt x="355" y="7886"/>
                  </a:cubicBezTo>
                  <a:lnTo>
                    <a:pt x="355" y="7886"/>
                  </a:lnTo>
                  <a:cubicBezTo>
                    <a:pt x="330" y="7885"/>
                    <a:pt x="305" y="7882"/>
                    <a:pt x="281" y="78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51"/>
          <p:cNvSpPr/>
          <p:nvPr/>
        </p:nvSpPr>
        <p:spPr>
          <a:xfrm>
            <a:off x="8350731" y="1638772"/>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7949025" y="2074188"/>
            <a:ext cx="481763" cy="107449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8213903" y="2619514"/>
            <a:ext cx="267723" cy="34084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4346675" y="3122425"/>
            <a:ext cx="1438201" cy="34081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6483038" y="1324945"/>
            <a:ext cx="1675785" cy="39713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371501" y="167112"/>
            <a:ext cx="1675785" cy="39713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p:nvPr/>
        </p:nvSpPr>
        <p:spPr>
          <a:xfrm>
            <a:off x="1244250" y="539500"/>
            <a:ext cx="6655500" cy="20754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flipH="1">
            <a:off x="6272576" y="3183275"/>
            <a:ext cx="1746824" cy="413970"/>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1567500" y="2234342"/>
            <a:ext cx="6009000" cy="734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flipH="1">
            <a:off x="2156285" y="3189425"/>
            <a:ext cx="4751415" cy="1954206"/>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p:nvPr/>
        </p:nvSpPr>
        <p:spPr>
          <a:xfrm>
            <a:off x="2191350" y="3021550"/>
            <a:ext cx="5113688" cy="1633458"/>
          </a:xfrm>
          <a:custGeom>
            <a:avLst/>
            <a:gdLst/>
            <a:ahLst/>
            <a:cxnLst/>
            <a:rect l="l" t="t" r="r" b="b"/>
            <a:pathLst>
              <a:path w="79147" h="23371" extrusionOk="0">
                <a:moveTo>
                  <a:pt x="25160" y="0"/>
                </a:moveTo>
                <a:cubicBezTo>
                  <a:pt x="25105" y="0"/>
                  <a:pt x="25061" y="34"/>
                  <a:pt x="25061" y="75"/>
                </a:cubicBezTo>
                <a:cubicBezTo>
                  <a:pt x="25061" y="101"/>
                  <a:pt x="25078" y="122"/>
                  <a:pt x="25103" y="136"/>
                </a:cubicBezTo>
                <a:lnTo>
                  <a:pt x="24920" y="190"/>
                </a:lnTo>
                <a:lnTo>
                  <a:pt x="24920" y="219"/>
                </a:lnTo>
                <a:lnTo>
                  <a:pt x="25007" y="219"/>
                </a:lnTo>
                <a:lnTo>
                  <a:pt x="25007" y="337"/>
                </a:lnTo>
                <a:lnTo>
                  <a:pt x="24887" y="337"/>
                </a:lnTo>
                <a:lnTo>
                  <a:pt x="24887" y="364"/>
                </a:lnTo>
                <a:lnTo>
                  <a:pt x="25007" y="407"/>
                </a:lnTo>
                <a:lnTo>
                  <a:pt x="25007" y="1159"/>
                </a:lnTo>
                <a:lnTo>
                  <a:pt x="24920" y="1159"/>
                </a:lnTo>
                <a:lnTo>
                  <a:pt x="24920" y="1234"/>
                </a:lnTo>
                <a:lnTo>
                  <a:pt x="24944" y="1234"/>
                </a:lnTo>
                <a:lnTo>
                  <a:pt x="24944" y="1343"/>
                </a:lnTo>
                <a:lnTo>
                  <a:pt x="24824" y="1343"/>
                </a:lnTo>
                <a:lnTo>
                  <a:pt x="24824" y="1412"/>
                </a:lnTo>
                <a:cubicBezTo>
                  <a:pt x="24805" y="1410"/>
                  <a:pt x="24787" y="1408"/>
                  <a:pt x="24767" y="1408"/>
                </a:cubicBezTo>
                <a:cubicBezTo>
                  <a:pt x="24569" y="1408"/>
                  <a:pt x="24407" y="1545"/>
                  <a:pt x="24391" y="1719"/>
                </a:cubicBezTo>
                <a:lnTo>
                  <a:pt x="24332" y="1719"/>
                </a:lnTo>
                <a:lnTo>
                  <a:pt x="24332" y="2139"/>
                </a:lnTo>
                <a:lnTo>
                  <a:pt x="24135" y="2139"/>
                </a:lnTo>
                <a:lnTo>
                  <a:pt x="24135" y="2413"/>
                </a:lnTo>
                <a:lnTo>
                  <a:pt x="23653" y="2413"/>
                </a:lnTo>
                <a:lnTo>
                  <a:pt x="23653" y="2504"/>
                </a:lnTo>
                <a:lnTo>
                  <a:pt x="23540" y="2504"/>
                </a:lnTo>
                <a:lnTo>
                  <a:pt x="23540" y="13718"/>
                </a:lnTo>
                <a:lnTo>
                  <a:pt x="22822" y="13718"/>
                </a:lnTo>
                <a:lnTo>
                  <a:pt x="22822" y="13577"/>
                </a:lnTo>
                <a:lnTo>
                  <a:pt x="22603" y="13577"/>
                </a:lnTo>
                <a:lnTo>
                  <a:pt x="22603" y="13883"/>
                </a:lnTo>
                <a:lnTo>
                  <a:pt x="21947" y="13883"/>
                </a:lnTo>
                <a:lnTo>
                  <a:pt x="21947" y="16411"/>
                </a:lnTo>
                <a:lnTo>
                  <a:pt x="21666" y="16411"/>
                </a:lnTo>
                <a:lnTo>
                  <a:pt x="21666" y="15751"/>
                </a:lnTo>
                <a:lnTo>
                  <a:pt x="21773" y="15751"/>
                </a:lnTo>
                <a:lnTo>
                  <a:pt x="21773" y="15654"/>
                </a:lnTo>
                <a:lnTo>
                  <a:pt x="21703" y="15654"/>
                </a:lnTo>
                <a:lnTo>
                  <a:pt x="21703" y="15575"/>
                </a:lnTo>
                <a:lnTo>
                  <a:pt x="21403" y="15575"/>
                </a:lnTo>
                <a:lnTo>
                  <a:pt x="21403" y="15654"/>
                </a:lnTo>
                <a:lnTo>
                  <a:pt x="21238" y="15654"/>
                </a:lnTo>
                <a:lnTo>
                  <a:pt x="21238" y="15130"/>
                </a:lnTo>
                <a:lnTo>
                  <a:pt x="20693" y="15130"/>
                </a:lnTo>
                <a:lnTo>
                  <a:pt x="20693" y="15377"/>
                </a:lnTo>
                <a:lnTo>
                  <a:pt x="20319" y="15377"/>
                </a:lnTo>
                <a:lnTo>
                  <a:pt x="20319" y="15558"/>
                </a:lnTo>
                <a:lnTo>
                  <a:pt x="19984" y="15558"/>
                </a:lnTo>
                <a:lnTo>
                  <a:pt x="19984" y="15654"/>
                </a:lnTo>
                <a:lnTo>
                  <a:pt x="19708" y="15654"/>
                </a:lnTo>
                <a:lnTo>
                  <a:pt x="19708" y="15751"/>
                </a:lnTo>
                <a:lnTo>
                  <a:pt x="19884" y="15751"/>
                </a:lnTo>
                <a:lnTo>
                  <a:pt x="19884" y="16411"/>
                </a:lnTo>
                <a:lnTo>
                  <a:pt x="18538" y="16411"/>
                </a:lnTo>
                <a:lnTo>
                  <a:pt x="18538" y="17533"/>
                </a:lnTo>
                <a:lnTo>
                  <a:pt x="18252" y="17533"/>
                </a:lnTo>
                <a:lnTo>
                  <a:pt x="18252" y="16914"/>
                </a:lnTo>
                <a:lnTo>
                  <a:pt x="17745" y="16914"/>
                </a:lnTo>
                <a:lnTo>
                  <a:pt x="17745" y="12396"/>
                </a:lnTo>
                <a:lnTo>
                  <a:pt x="14182" y="12183"/>
                </a:lnTo>
                <a:lnTo>
                  <a:pt x="13462" y="12396"/>
                </a:lnTo>
                <a:lnTo>
                  <a:pt x="13462" y="16791"/>
                </a:lnTo>
                <a:lnTo>
                  <a:pt x="13300" y="16791"/>
                </a:lnTo>
                <a:lnTo>
                  <a:pt x="13300" y="4335"/>
                </a:lnTo>
                <a:lnTo>
                  <a:pt x="12584" y="4077"/>
                </a:lnTo>
                <a:lnTo>
                  <a:pt x="11718" y="4077"/>
                </a:lnTo>
                <a:lnTo>
                  <a:pt x="11718" y="4010"/>
                </a:lnTo>
                <a:lnTo>
                  <a:pt x="11447" y="4010"/>
                </a:lnTo>
                <a:lnTo>
                  <a:pt x="11447" y="3829"/>
                </a:lnTo>
                <a:lnTo>
                  <a:pt x="11403" y="3829"/>
                </a:lnTo>
                <a:lnTo>
                  <a:pt x="11403" y="4010"/>
                </a:lnTo>
                <a:lnTo>
                  <a:pt x="11398" y="4010"/>
                </a:lnTo>
                <a:lnTo>
                  <a:pt x="11398" y="4077"/>
                </a:lnTo>
                <a:lnTo>
                  <a:pt x="11281" y="4077"/>
                </a:lnTo>
                <a:lnTo>
                  <a:pt x="11281" y="3993"/>
                </a:lnTo>
                <a:lnTo>
                  <a:pt x="11150" y="3993"/>
                </a:lnTo>
                <a:lnTo>
                  <a:pt x="11150" y="4077"/>
                </a:lnTo>
                <a:lnTo>
                  <a:pt x="11145" y="4077"/>
                </a:lnTo>
                <a:lnTo>
                  <a:pt x="11145" y="3716"/>
                </a:lnTo>
                <a:lnTo>
                  <a:pt x="11114" y="3716"/>
                </a:lnTo>
                <a:lnTo>
                  <a:pt x="11114" y="4077"/>
                </a:lnTo>
                <a:lnTo>
                  <a:pt x="10998" y="4077"/>
                </a:lnTo>
                <a:lnTo>
                  <a:pt x="10998" y="4171"/>
                </a:lnTo>
                <a:lnTo>
                  <a:pt x="9848" y="4171"/>
                </a:lnTo>
                <a:lnTo>
                  <a:pt x="9848" y="4335"/>
                </a:lnTo>
                <a:lnTo>
                  <a:pt x="8728" y="4335"/>
                </a:lnTo>
                <a:lnTo>
                  <a:pt x="8728" y="4853"/>
                </a:lnTo>
                <a:lnTo>
                  <a:pt x="8511" y="5086"/>
                </a:lnTo>
                <a:lnTo>
                  <a:pt x="8511" y="8938"/>
                </a:lnTo>
                <a:lnTo>
                  <a:pt x="8293" y="8938"/>
                </a:lnTo>
                <a:lnTo>
                  <a:pt x="8293" y="12767"/>
                </a:lnTo>
                <a:lnTo>
                  <a:pt x="8013" y="12767"/>
                </a:lnTo>
                <a:lnTo>
                  <a:pt x="8013" y="14549"/>
                </a:lnTo>
                <a:lnTo>
                  <a:pt x="7667" y="14549"/>
                </a:lnTo>
                <a:lnTo>
                  <a:pt x="7667" y="10341"/>
                </a:lnTo>
                <a:lnTo>
                  <a:pt x="6635" y="10341"/>
                </a:lnTo>
                <a:lnTo>
                  <a:pt x="4666" y="10791"/>
                </a:lnTo>
                <a:lnTo>
                  <a:pt x="4666" y="14549"/>
                </a:lnTo>
                <a:lnTo>
                  <a:pt x="3773" y="14549"/>
                </a:lnTo>
                <a:lnTo>
                  <a:pt x="3773" y="14799"/>
                </a:lnTo>
                <a:lnTo>
                  <a:pt x="3028" y="14799"/>
                </a:lnTo>
                <a:lnTo>
                  <a:pt x="3028" y="15820"/>
                </a:lnTo>
                <a:lnTo>
                  <a:pt x="2807" y="15820"/>
                </a:lnTo>
                <a:lnTo>
                  <a:pt x="2807" y="15133"/>
                </a:lnTo>
                <a:lnTo>
                  <a:pt x="1072" y="15133"/>
                </a:lnTo>
                <a:lnTo>
                  <a:pt x="1072" y="17141"/>
                </a:lnTo>
                <a:lnTo>
                  <a:pt x="532" y="17141"/>
                </a:lnTo>
                <a:lnTo>
                  <a:pt x="532" y="18275"/>
                </a:lnTo>
                <a:lnTo>
                  <a:pt x="135" y="18275"/>
                </a:lnTo>
                <a:lnTo>
                  <a:pt x="135" y="18826"/>
                </a:lnTo>
                <a:lnTo>
                  <a:pt x="0" y="18826"/>
                </a:lnTo>
                <a:lnTo>
                  <a:pt x="0" y="23371"/>
                </a:lnTo>
                <a:lnTo>
                  <a:pt x="79146" y="23371"/>
                </a:lnTo>
                <a:lnTo>
                  <a:pt x="79146" y="19499"/>
                </a:lnTo>
                <a:lnTo>
                  <a:pt x="78722" y="19499"/>
                </a:lnTo>
                <a:lnTo>
                  <a:pt x="78722" y="19199"/>
                </a:lnTo>
                <a:lnTo>
                  <a:pt x="77474" y="19199"/>
                </a:lnTo>
                <a:lnTo>
                  <a:pt x="77474" y="19806"/>
                </a:lnTo>
                <a:lnTo>
                  <a:pt x="77261" y="19806"/>
                </a:lnTo>
                <a:lnTo>
                  <a:pt x="77261" y="18658"/>
                </a:lnTo>
                <a:lnTo>
                  <a:pt x="76944" y="18658"/>
                </a:lnTo>
                <a:lnTo>
                  <a:pt x="76944" y="18620"/>
                </a:lnTo>
                <a:lnTo>
                  <a:pt x="76877" y="18620"/>
                </a:lnTo>
                <a:lnTo>
                  <a:pt x="76877" y="18496"/>
                </a:lnTo>
                <a:lnTo>
                  <a:pt x="76678" y="18496"/>
                </a:lnTo>
                <a:lnTo>
                  <a:pt x="76678" y="18620"/>
                </a:lnTo>
                <a:lnTo>
                  <a:pt x="76564" y="18620"/>
                </a:lnTo>
                <a:lnTo>
                  <a:pt x="76564" y="18283"/>
                </a:lnTo>
                <a:lnTo>
                  <a:pt x="76227" y="18283"/>
                </a:lnTo>
                <a:lnTo>
                  <a:pt x="76227" y="17638"/>
                </a:lnTo>
                <a:lnTo>
                  <a:pt x="74835" y="17638"/>
                </a:lnTo>
                <a:lnTo>
                  <a:pt x="74835" y="16463"/>
                </a:lnTo>
                <a:lnTo>
                  <a:pt x="74374" y="16463"/>
                </a:lnTo>
                <a:lnTo>
                  <a:pt x="74374" y="16197"/>
                </a:lnTo>
                <a:lnTo>
                  <a:pt x="69840" y="16197"/>
                </a:lnTo>
                <a:lnTo>
                  <a:pt x="69840" y="4591"/>
                </a:lnTo>
                <a:lnTo>
                  <a:pt x="69566" y="4591"/>
                </a:lnTo>
                <a:lnTo>
                  <a:pt x="69566" y="4115"/>
                </a:lnTo>
                <a:lnTo>
                  <a:pt x="68910" y="4115"/>
                </a:lnTo>
                <a:lnTo>
                  <a:pt x="68910" y="3124"/>
                </a:lnTo>
                <a:lnTo>
                  <a:pt x="68313" y="3124"/>
                </a:lnTo>
                <a:lnTo>
                  <a:pt x="68313" y="2655"/>
                </a:lnTo>
                <a:lnTo>
                  <a:pt x="67704" y="2655"/>
                </a:lnTo>
                <a:lnTo>
                  <a:pt x="67704" y="1664"/>
                </a:lnTo>
                <a:lnTo>
                  <a:pt x="67581" y="1664"/>
                </a:lnTo>
                <a:lnTo>
                  <a:pt x="67581" y="1462"/>
                </a:lnTo>
                <a:lnTo>
                  <a:pt x="67166" y="1462"/>
                </a:lnTo>
                <a:lnTo>
                  <a:pt x="67166" y="1350"/>
                </a:lnTo>
                <a:lnTo>
                  <a:pt x="67457" y="1350"/>
                </a:lnTo>
                <a:lnTo>
                  <a:pt x="67457" y="1261"/>
                </a:lnTo>
                <a:lnTo>
                  <a:pt x="67166" y="1261"/>
                </a:lnTo>
                <a:lnTo>
                  <a:pt x="67166" y="867"/>
                </a:lnTo>
                <a:lnTo>
                  <a:pt x="67098" y="867"/>
                </a:lnTo>
                <a:lnTo>
                  <a:pt x="67098" y="1261"/>
                </a:lnTo>
                <a:lnTo>
                  <a:pt x="66807" y="1261"/>
                </a:lnTo>
                <a:lnTo>
                  <a:pt x="66807" y="1350"/>
                </a:lnTo>
                <a:lnTo>
                  <a:pt x="67098" y="1350"/>
                </a:lnTo>
                <a:lnTo>
                  <a:pt x="67098" y="1462"/>
                </a:lnTo>
                <a:lnTo>
                  <a:pt x="66684" y="1462"/>
                </a:lnTo>
                <a:lnTo>
                  <a:pt x="66684" y="1664"/>
                </a:lnTo>
                <a:lnTo>
                  <a:pt x="66561" y="1664"/>
                </a:lnTo>
                <a:lnTo>
                  <a:pt x="66561" y="2655"/>
                </a:lnTo>
                <a:lnTo>
                  <a:pt x="65950" y="2655"/>
                </a:lnTo>
                <a:lnTo>
                  <a:pt x="65950" y="3124"/>
                </a:lnTo>
                <a:lnTo>
                  <a:pt x="65355" y="3124"/>
                </a:lnTo>
                <a:lnTo>
                  <a:pt x="65355" y="4115"/>
                </a:lnTo>
                <a:lnTo>
                  <a:pt x="64699" y="4115"/>
                </a:lnTo>
                <a:lnTo>
                  <a:pt x="64699" y="4590"/>
                </a:lnTo>
                <a:lnTo>
                  <a:pt x="64423" y="4590"/>
                </a:lnTo>
                <a:lnTo>
                  <a:pt x="64423" y="11804"/>
                </a:lnTo>
                <a:lnTo>
                  <a:pt x="64251" y="11804"/>
                </a:lnTo>
                <a:lnTo>
                  <a:pt x="64251" y="11587"/>
                </a:lnTo>
                <a:lnTo>
                  <a:pt x="62839" y="11587"/>
                </a:lnTo>
                <a:lnTo>
                  <a:pt x="62839" y="4704"/>
                </a:lnTo>
                <a:lnTo>
                  <a:pt x="62839" y="4617"/>
                </a:lnTo>
                <a:lnTo>
                  <a:pt x="60990" y="4617"/>
                </a:lnTo>
                <a:lnTo>
                  <a:pt x="60990" y="4704"/>
                </a:lnTo>
                <a:lnTo>
                  <a:pt x="60820" y="4704"/>
                </a:lnTo>
                <a:lnTo>
                  <a:pt x="60820" y="4617"/>
                </a:lnTo>
                <a:lnTo>
                  <a:pt x="59555" y="4617"/>
                </a:lnTo>
                <a:lnTo>
                  <a:pt x="59555" y="4704"/>
                </a:lnTo>
                <a:lnTo>
                  <a:pt x="59387" y="4704"/>
                </a:lnTo>
                <a:lnTo>
                  <a:pt x="59387" y="4617"/>
                </a:lnTo>
                <a:lnTo>
                  <a:pt x="57537" y="4617"/>
                </a:lnTo>
                <a:lnTo>
                  <a:pt x="57537" y="4704"/>
                </a:lnTo>
                <a:lnTo>
                  <a:pt x="57537" y="11804"/>
                </a:lnTo>
                <a:lnTo>
                  <a:pt x="57051" y="11804"/>
                </a:lnTo>
                <a:lnTo>
                  <a:pt x="57051" y="19806"/>
                </a:lnTo>
                <a:lnTo>
                  <a:pt x="56802" y="19806"/>
                </a:lnTo>
                <a:lnTo>
                  <a:pt x="56802" y="16945"/>
                </a:lnTo>
                <a:lnTo>
                  <a:pt x="56526" y="16945"/>
                </a:lnTo>
                <a:lnTo>
                  <a:pt x="56526" y="12409"/>
                </a:lnTo>
                <a:lnTo>
                  <a:pt x="56150" y="12409"/>
                </a:lnTo>
                <a:lnTo>
                  <a:pt x="56150" y="12235"/>
                </a:lnTo>
                <a:lnTo>
                  <a:pt x="53319" y="12235"/>
                </a:lnTo>
                <a:lnTo>
                  <a:pt x="53319" y="11178"/>
                </a:lnTo>
                <a:lnTo>
                  <a:pt x="52056" y="11178"/>
                </a:lnTo>
                <a:lnTo>
                  <a:pt x="52056" y="11064"/>
                </a:lnTo>
                <a:lnTo>
                  <a:pt x="52098" y="11064"/>
                </a:lnTo>
                <a:lnTo>
                  <a:pt x="52098" y="10830"/>
                </a:lnTo>
                <a:lnTo>
                  <a:pt x="52056" y="10830"/>
                </a:lnTo>
                <a:lnTo>
                  <a:pt x="52056" y="10697"/>
                </a:lnTo>
                <a:lnTo>
                  <a:pt x="52098" y="10697"/>
                </a:lnTo>
                <a:lnTo>
                  <a:pt x="52098" y="10464"/>
                </a:lnTo>
                <a:lnTo>
                  <a:pt x="52056" y="10464"/>
                </a:lnTo>
                <a:lnTo>
                  <a:pt x="52056" y="10259"/>
                </a:lnTo>
                <a:lnTo>
                  <a:pt x="51743" y="10259"/>
                </a:lnTo>
                <a:lnTo>
                  <a:pt x="51743" y="10220"/>
                </a:lnTo>
                <a:lnTo>
                  <a:pt x="51723" y="10220"/>
                </a:lnTo>
                <a:lnTo>
                  <a:pt x="51723" y="10149"/>
                </a:lnTo>
                <a:lnTo>
                  <a:pt x="51743" y="10149"/>
                </a:lnTo>
                <a:lnTo>
                  <a:pt x="51743" y="10088"/>
                </a:lnTo>
                <a:lnTo>
                  <a:pt x="51643" y="10088"/>
                </a:lnTo>
                <a:lnTo>
                  <a:pt x="51643" y="10149"/>
                </a:lnTo>
                <a:lnTo>
                  <a:pt x="51663" y="10149"/>
                </a:lnTo>
                <a:lnTo>
                  <a:pt x="51663" y="10220"/>
                </a:lnTo>
                <a:lnTo>
                  <a:pt x="51643" y="10220"/>
                </a:lnTo>
                <a:lnTo>
                  <a:pt x="51643" y="10259"/>
                </a:lnTo>
                <a:lnTo>
                  <a:pt x="51547" y="10259"/>
                </a:lnTo>
                <a:lnTo>
                  <a:pt x="51547" y="10220"/>
                </a:lnTo>
                <a:lnTo>
                  <a:pt x="51527" y="10220"/>
                </a:lnTo>
                <a:lnTo>
                  <a:pt x="51527" y="10149"/>
                </a:lnTo>
                <a:lnTo>
                  <a:pt x="51547" y="10149"/>
                </a:lnTo>
                <a:lnTo>
                  <a:pt x="51547" y="10088"/>
                </a:lnTo>
                <a:lnTo>
                  <a:pt x="51446" y="10088"/>
                </a:lnTo>
                <a:lnTo>
                  <a:pt x="51446" y="10149"/>
                </a:lnTo>
                <a:lnTo>
                  <a:pt x="51465" y="10149"/>
                </a:lnTo>
                <a:lnTo>
                  <a:pt x="51465" y="10220"/>
                </a:lnTo>
                <a:lnTo>
                  <a:pt x="51446" y="10220"/>
                </a:lnTo>
                <a:lnTo>
                  <a:pt x="51446" y="10259"/>
                </a:lnTo>
                <a:lnTo>
                  <a:pt x="50905" y="10259"/>
                </a:lnTo>
                <a:lnTo>
                  <a:pt x="50905" y="10464"/>
                </a:lnTo>
                <a:lnTo>
                  <a:pt x="50860" y="10464"/>
                </a:lnTo>
                <a:lnTo>
                  <a:pt x="50860" y="10697"/>
                </a:lnTo>
                <a:lnTo>
                  <a:pt x="50905" y="10697"/>
                </a:lnTo>
                <a:lnTo>
                  <a:pt x="50905" y="10830"/>
                </a:lnTo>
                <a:lnTo>
                  <a:pt x="50860" y="10830"/>
                </a:lnTo>
                <a:lnTo>
                  <a:pt x="50860" y="11064"/>
                </a:lnTo>
                <a:lnTo>
                  <a:pt x="50905" y="11064"/>
                </a:lnTo>
                <a:lnTo>
                  <a:pt x="50905" y="11178"/>
                </a:lnTo>
                <a:lnTo>
                  <a:pt x="49612" y="11178"/>
                </a:lnTo>
                <a:lnTo>
                  <a:pt x="49612" y="16408"/>
                </a:lnTo>
                <a:lnTo>
                  <a:pt x="49099" y="16408"/>
                </a:lnTo>
                <a:lnTo>
                  <a:pt x="49099" y="18576"/>
                </a:lnTo>
                <a:lnTo>
                  <a:pt x="48874" y="18576"/>
                </a:lnTo>
                <a:lnTo>
                  <a:pt x="48874" y="19806"/>
                </a:lnTo>
                <a:lnTo>
                  <a:pt x="48489" y="19806"/>
                </a:lnTo>
                <a:lnTo>
                  <a:pt x="48489" y="19502"/>
                </a:lnTo>
                <a:lnTo>
                  <a:pt x="48573" y="19502"/>
                </a:lnTo>
                <a:lnTo>
                  <a:pt x="48573" y="19400"/>
                </a:lnTo>
                <a:lnTo>
                  <a:pt x="48489" y="19400"/>
                </a:lnTo>
                <a:lnTo>
                  <a:pt x="48489" y="19284"/>
                </a:lnTo>
                <a:lnTo>
                  <a:pt x="48573" y="19284"/>
                </a:lnTo>
                <a:lnTo>
                  <a:pt x="48573" y="19182"/>
                </a:lnTo>
                <a:lnTo>
                  <a:pt x="48489" y="19182"/>
                </a:lnTo>
                <a:lnTo>
                  <a:pt x="48489" y="19068"/>
                </a:lnTo>
                <a:lnTo>
                  <a:pt x="48573" y="19068"/>
                </a:lnTo>
                <a:lnTo>
                  <a:pt x="48573" y="18965"/>
                </a:lnTo>
                <a:lnTo>
                  <a:pt x="48489" y="18965"/>
                </a:lnTo>
                <a:lnTo>
                  <a:pt x="48489" y="18849"/>
                </a:lnTo>
                <a:lnTo>
                  <a:pt x="48573" y="18849"/>
                </a:lnTo>
                <a:lnTo>
                  <a:pt x="48573" y="18747"/>
                </a:lnTo>
                <a:lnTo>
                  <a:pt x="48489" y="18747"/>
                </a:lnTo>
                <a:lnTo>
                  <a:pt x="48489" y="18633"/>
                </a:lnTo>
                <a:lnTo>
                  <a:pt x="48573" y="18633"/>
                </a:lnTo>
                <a:lnTo>
                  <a:pt x="48573" y="18529"/>
                </a:lnTo>
                <a:lnTo>
                  <a:pt x="48489" y="18529"/>
                </a:lnTo>
                <a:lnTo>
                  <a:pt x="48489" y="18414"/>
                </a:lnTo>
                <a:lnTo>
                  <a:pt x="48573" y="18414"/>
                </a:lnTo>
                <a:lnTo>
                  <a:pt x="48573" y="18312"/>
                </a:lnTo>
                <a:lnTo>
                  <a:pt x="48489" y="18312"/>
                </a:lnTo>
                <a:lnTo>
                  <a:pt x="48489" y="18197"/>
                </a:lnTo>
                <a:lnTo>
                  <a:pt x="48573" y="18197"/>
                </a:lnTo>
                <a:lnTo>
                  <a:pt x="48573" y="18094"/>
                </a:lnTo>
                <a:lnTo>
                  <a:pt x="48489" y="18094"/>
                </a:lnTo>
                <a:lnTo>
                  <a:pt x="48489" y="17980"/>
                </a:lnTo>
                <a:lnTo>
                  <a:pt x="48573" y="17980"/>
                </a:lnTo>
                <a:lnTo>
                  <a:pt x="48573" y="17876"/>
                </a:lnTo>
                <a:lnTo>
                  <a:pt x="48489" y="17876"/>
                </a:lnTo>
                <a:lnTo>
                  <a:pt x="48489" y="17768"/>
                </a:lnTo>
                <a:lnTo>
                  <a:pt x="48218" y="17768"/>
                </a:lnTo>
                <a:lnTo>
                  <a:pt x="48218" y="17597"/>
                </a:lnTo>
                <a:lnTo>
                  <a:pt x="48161" y="17597"/>
                </a:lnTo>
                <a:lnTo>
                  <a:pt x="48161" y="17768"/>
                </a:lnTo>
                <a:lnTo>
                  <a:pt x="48017" y="17768"/>
                </a:lnTo>
                <a:lnTo>
                  <a:pt x="48017" y="17662"/>
                </a:lnTo>
                <a:lnTo>
                  <a:pt x="47859" y="17662"/>
                </a:lnTo>
                <a:lnTo>
                  <a:pt x="47859" y="15221"/>
                </a:lnTo>
                <a:lnTo>
                  <a:pt x="47983" y="15221"/>
                </a:lnTo>
                <a:lnTo>
                  <a:pt x="47983" y="14013"/>
                </a:lnTo>
                <a:lnTo>
                  <a:pt x="47859" y="14013"/>
                </a:lnTo>
                <a:lnTo>
                  <a:pt x="47859" y="13000"/>
                </a:lnTo>
                <a:lnTo>
                  <a:pt x="46738" y="13000"/>
                </a:lnTo>
                <a:lnTo>
                  <a:pt x="46738" y="12900"/>
                </a:lnTo>
                <a:lnTo>
                  <a:pt x="46776" y="12900"/>
                </a:lnTo>
                <a:lnTo>
                  <a:pt x="46776" y="12693"/>
                </a:lnTo>
                <a:lnTo>
                  <a:pt x="46738" y="12693"/>
                </a:lnTo>
                <a:lnTo>
                  <a:pt x="46738" y="12575"/>
                </a:lnTo>
                <a:lnTo>
                  <a:pt x="46776" y="12575"/>
                </a:lnTo>
                <a:lnTo>
                  <a:pt x="46776" y="12370"/>
                </a:lnTo>
                <a:lnTo>
                  <a:pt x="46738" y="12370"/>
                </a:lnTo>
                <a:lnTo>
                  <a:pt x="46738" y="12186"/>
                </a:lnTo>
                <a:lnTo>
                  <a:pt x="46462" y="12186"/>
                </a:lnTo>
                <a:lnTo>
                  <a:pt x="46462" y="12152"/>
                </a:lnTo>
                <a:lnTo>
                  <a:pt x="46444" y="12152"/>
                </a:lnTo>
                <a:lnTo>
                  <a:pt x="46444" y="12088"/>
                </a:lnTo>
                <a:lnTo>
                  <a:pt x="46462" y="12088"/>
                </a:lnTo>
                <a:lnTo>
                  <a:pt x="46462" y="12033"/>
                </a:lnTo>
                <a:lnTo>
                  <a:pt x="46372" y="12033"/>
                </a:lnTo>
                <a:lnTo>
                  <a:pt x="46372" y="12088"/>
                </a:lnTo>
                <a:lnTo>
                  <a:pt x="46389" y="12088"/>
                </a:lnTo>
                <a:lnTo>
                  <a:pt x="46389" y="12152"/>
                </a:lnTo>
                <a:lnTo>
                  <a:pt x="46372" y="12152"/>
                </a:lnTo>
                <a:lnTo>
                  <a:pt x="46372" y="12186"/>
                </a:lnTo>
                <a:lnTo>
                  <a:pt x="46287" y="12186"/>
                </a:lnTo>
                <a:lnTo>
                  <a:pt x="46287" y="12152"/>
                </a:lnTo>
                <a:lnTo>
                  <a:pt x="46270" y="12152"/>
                </a:lnTo>
                <a:lnTo>
                  <a:pt x="46270" y="12088"/>
                </a:lnTo>
                <a:lnTo>
                  <a:pt x="46287" y="12088"/>
                </a:lnTo>
                <a:lnTo>
                  <a:pt x="46287" y="12033"/>
                </a:lnTo>
                <a:lnTo>
                  <a:pt x="46198" y="12033"/>
                </a:lnTo>
                <a:lnTo>
                  <a:pt x="46198" y="12088"/>
                </a:lnTo>
                <a:lnTo>
                  <a:pt x="46215" y="12088"/>
                </a:lnTo>
                <a:lnTo>
                  <a:pt x="46215" y="12152"/>
                </a:lnTo>
                <a:lnTo>
                  <a:pt x="46198" y="12152"/>
                </a:lnTo>
                <a:lnTo>
                  <a:pt x="46198" y="12186"/>
                </a:lnTo>
                <a:lnTo>
                  <a:pt x="45718" y="12186"/>
                </a:lnTo>
                <a:lnTo>
                  <a:pt x="45718" y="12370"/>
                </a:lnTo>
                <a:lnTo>
                  <a:pt x="45678" y="12370"/>
                </a:lnTo>
                <a:lnTo>
                  <a:pt x="45678" y="12575"/>
                </a:lnTo>
                <a:lnTo>
                  <a:pt x="45718" y="12575"/>
                </a:lnTo>
                <a:lnTo>
                  <a:pt x="45718" y="12693"/>
                </a:lnTo>
                <a:lnTo>
                  <a:pt x="45678" y="12693"/>
                </a:lnTo>
                <a:lnTo>
                  <a:pt x="45678" y="12900"/>
                </a:lnTo>
                <a:lnTo>
                  <a:pt x="45718" y="12900"/>
                </a:lnTo>
                <a:lnTo>
                  <a:pt x="45718" y="13000"/>
                </a:lnTo>
                <a:lnTo>
                  <a:pt x="44573" y="13000"/>
                </a:lnTo>
                <a:lnTo>
                  <a:pt x="44573" y="13845"/>
                </a:lnTo>
                <a:lnTo>
                  <a:pt x="44098" y="13845"/>
                </a:lnTo>
                <a:lnTo>
                  <a:pt x="44098" y="13913"/>
                </a:lnTo>
                <a:lnTo>
                  <a:pt x="43983" y="13913"/>
                </a:lnTo>
                <a:lnTo>
                  <a:pt x="43983" y="13116"/>
                </a:lnTo>
                <a:lnTo>
                  <a:pt x="43654" y="13116"/>
                </a:lnTo>
                <a:lnTo>
                  <a:pt x="43654" y="12932"/>
                </a:lnTo>
                <a:lnTo>
                  <a:pt x="43621" y="12932"/>
                </a:lnTo>
                <a:lnTo>
                  <a:pt x="43621" y="13069"/>
                </a:lnTo>
                <a:lnTo>
                  <a:pt x="43436" y="13069"/>
                </a:lnTo>
                <a:lnTo>
                  <a:pt x="43436" y="13041"/>
                </a:lnTo>
                <a:lnTo>
                  <a:pt x="43206" y="13041"/>
                </a:lnTo>
                <a:lnTo>
                  <a:pt x="43206" y="13116"/>
                </a:lnTo>
                <a:lnTo>
                  <a:pt x="43079" y="13116"/>
                </a:lnTo>
                <a:lnTo>
                  <a:pt x="43079" y="13591"/>
                </a:lnTo>
                <a:lnTo>
                  <a:pt x="42356" y="13591"/>
                </a:lnTo>
                <a:lnTo>
                  <a:pt x="42356" y="13792"/>
                </a:lnTo>
                <a:lnTo>
                  <a:pt x="42307" y="13792"/>
                </a:lnTo>
                <a:lnTo>
                  <a:pt x="42307" y="13890"/>
                </a:lnTo>
                <a:lnTo>
                  <a:pt x="42041" y="13890"/>
                </a:lnTo>
                <a:lnTo>
                  <a:pt x="42041" y="14380"/>
                </a:lnTo>
                <a:lnTo>
                  <a:pt x="42041" y="15044"/>
                </a:lnTo>
                <a:lnTo>
                  <a:pt x="41945" y="15044"/>
                </a:lnTo>
                <a:lnTo>
                  <a:pt x="41945" y="15147"/>
                </a:lnTo>
                <a:lnTo>
                  <a:pt x="41696" y="15147"/>
                </a:lnTo>
                <a:lnTo>
                  <a:pt x="41696" y="14970"/>
                </a:lnTo>
                <a:lnTo>
                  <a:pt x="41583" y="14970"/>
                </a:lnTo>
                <a:lnTo>
                  <a:pt x="41583" y="14895"/>
                </a:lnTo>
                <a:lnTo>
                  <a:pt x="41573" y="14895"/>
                </a:lnTo>
                <a:lnTo>
                  <a:pt x="41573" y="14860"/>
                </a:lnTo>
                <a:lnTo>
                  <a:pt x="41467" y="14860"/>
                </a:lnTo>
                <a:lnTo>
                  <a:pt x="41467" y="14772"/>
                </a:lnTo>
                <a:lnTo>
                  <a:pt x="41442" y="14772"/>
                </a:lnTo>
                <a:lnTo>
                  <a:pt x="41442" y="14860"/>
                </a:lnTo>
                <a:lnTo>
                  <a:pt x="41193" y="14860"/>
                </a:lnTo>
                <a:lnTo>
                  <a:pt x="41193" y="14895"/>
                </a:lnTo>
                <a:lnTo>
                  <a:pt x="41025" y="14895"/>
                </a:lnTo>
                <a:lnTo>
                  <a:pt x="41025" y="14970"/>
                </a:lnTo>
                <a:lnTo>
                  <a:pt x="40759" y="14970"/>
                </a:lnTo>
                <a:lnTo>
                  <a:pt x="40759" y="14380"/>
                </a:lnTo>
                <a:lnTo>
                  <a:pt x="40759" y="13890"/>
                </a:lnTo>
                <a:lnTo>
                  <a:pt x="40495" y="13890"/>
                </a:lnTo>
                <a:lnTo>
                  <a:pt x="40495" y="13792"/>
                </a:lnTo>
                <a:lnTo>
                  <a:pt x="40445" y="13792"/>
                </a:lnTo>
                <a:lnTo>
                  <a:pt x="40445" y="13591"/>
                </a:lnTo>
                <a:lnTo>
                  <a:pt x="39723" y="13591"/>
                </a:lnTo>
                <a:lnTo>
                  <a:pt x="39723" y="13116"/>
                </a:lnTo>
                <a:lnTo>
                  <a:pt x="39596" y="13116"/>
                </a:lnTo>
                <a:lnTo>
                  <a:pt x="39596" y="13041"/>
                </a:lnTo>
                <a:lnTo>
                  <a:pt x="39365" y="13041"/>
                </a:lnTo>
                <a:lnTo>
                  <a:pt x="39365" y="13069"/>
                </a:lnTo>
                <a:lnTo>
                  <a:pt x="39180" y="13069"/>
                </a:lnTo>
                <a:lnTo>
                  <a:pt x="39180" y="12932"/>
                </a:lnTo>
                <a:lnTo>
                  <a:pt x="39146" y="12932"/>
                </a:lnTo>
                <a:lnTo>
                  <a:pt x="39146" y="13116"/>
                </a:lnTo>
                <a:lnTo>
                  <a:pt x="38818" y="13116"/>
                </a:lnTo>
                <a:lnTo>
                  <a:pt x="38818" y="13913"/>
                </a:lnTo>
                <a:lnTo>
                  <a:pt x="38704" y="13913"/>
                </a:lnTo>
                <a:lnTo>
                  <a:pt x="38704" y="13845"/>
                </a:lnTo>
                <a:lnTo>
                  <a:pt x="38230" y="13845"/>
                </a:lnTo>
                <a:lnTo>
                  <a:pt x="38230" y="13000"/>
                </a:lnTo>
                <a:lnTo>
                  <a:pt x="37084" y="13000"/>
                </a:lnTo>
                <a:lnTo>
                  <a:pt x="37084" y="12900"/>
                </a:lnTo>
                <a:lnTo>
                  <a:pt x="37122" y="12900"/>
                </a:lnTo>
                <a:lnTo>
                  <a:pt x="37122" y="12693"/>
                </a:lnTo>
                <a:lnTo>
                  <a:pt x="37084" y="12693"/>
                </a:lnTo>
                <a:lnTo>
                  <a:pt x="37084" y="12575"/>
                </a:lnTo>
                <a:lnTo>
                  <a:pt x="37122" y="12575"/>
                </a:lnTo>
                <a:lnTo>
                  <a:pt x="37122" y="12370"/>
                </a:lnTo>
                <a:lnTo>
                  <a:pt x="37084" y="12370"/>
                </a:lnTo>
                <a:lnTo>
                  <a:pt x="37084" y="12186"/>
                </a:lnTo>
                <a:lnTo>
                  <a:pt x="36603" y="12186"/>
                </a:lnTo>
                <a:lnTo>
                  <a:pt x="36603" y="12152"/>
                </a:lnTo>
                <a:lnTo>
                  <a:pt x="36587" y="12152"/>
                </a:lnTo>
                <a:lnTo>
                  <a:pt x="36587" y="12088"/>
                </a:lnTo>
                <a:lnTo>
                  <a:pt x="36603" y="12088"/>
                </a:lnTo>
                <a:lnTo>
                  <a:pt x="36603" y="12033"/>
                </a:lnTo>
                <a:lnTo>
                  <a:pt x="36514" y="12033"/>
                </a:lnTo>
                <a:lnTo>
                  <a:pt x="36514" y="12088"/>
                </a:lnTo>
                <a:lnTo>
                  <a:pt x="36531" y="12088"/>
                </a:lnTo>
                <a:lnTo>
                  <a:pt x="36531" y="12152"/>
                </a:lnTo>
                <a:lnTo>
                  <a:pt x="36514" y="12152"/>
                </a:lnTo>
                <a:lnTo>
                  <a:pt x="36514" y="12186"/>
                </a:lnTo>
                <a:lnTo>
                  <a:pt x="36430" y="12186"/>
                </a:lnTo>
                <a:lnTo>
                  <a:pt x="36430" y="12152"/>
                </a:lnTo>
                <a:lnTo>
                  <a:pt x="36413" y="12152"/>
                </a:lnTo>
                <a:lnTo>
                  <a:pt x="36413" y="12088"/>
                </a:lnTo>
                <a:lnTo>
                  <a:pt x="36430" y="12088"/>
                </a:lnTo>
                <a:lnTo>
                  <a:pt x="36430" y="12033"/>
                </a:lnTo>
                <a:lnTo>
                  <a:pt x="36341" y="12033"/>
                </a:lnTo>
                <a:lnTo>
                  <a:pt x="36341" y="12088"/>
                </a:lnTo>
                <a:lnTo>
                  <a:pt x="36356" y="12088"/>
                </a:lnTo>
                <a:lnTo>
                  <a:pt x="36356" y="12152"/>
                </a:lnTo>
                <a:lnTo>
                  <a:pt x="36341" y="12152"/>
                </a:lnTo>
                <a:lnTo>
                  <a:pt x="36341" y="12186"/>
                </a:lnTo>
                <a:lnTo>
                  <a:pt x="36064" y="12186"/>
                </a:lnTo>
                <a:lnTo>
                  <a:pt x="36064" y="12370"/>
                </a:lnTo>
                <a:lnTo>
                  <a:pt x="36025" y="12370"/>
                </a:lnTo>
                <a:lnTo>
                  <a:pt x="36025" y="12575"/>
                </a:lnTo>
                <a:lnTo>
                  <a:pt x="36064" y="12575"/>
                </a:lnTo>
                <a:lnTo>
                  <a:pt x="36064" y="12693"/>
                </a:lnTo>
                <a:lnTo>
                  <a:pt x="36025" y="12693"/>
                </a:lnTo>
                <a:lnTo>
                  <a:pt x="36025" y="12900"/>
                </a:lnTo>
                <a:lnTo>
                  <a:pt x="36064" y="12900"/>
                </a:lnTo>
                <a:lnTo>
                  <a:pt x="36064" y="13000"/>
                </a:lnTo>
                <a:lnTo>
                  <a:pt x="34943" y="13000"/>
                </a:lnTo>
                <a:lnTo>
                  <a:pt x="34943" y="14013"/>
                </a:lnTo>
                <a:lnTo>
                  <a:pt x="34818" y="14013"/>
                </a:lnTo>
                <a:lnTo>
                  <a:pt x="34818" y="15221"/>
                </a:lnTo>
                <a:lnTo>
                  <a:pt x="34943" y="15221"/>
                </a:lnTo>
                <a:lnTo>
                  <a:pt x="34943" y="18340"/>
                </a:lnTo>
                <a:lnTo>
                  <a:pt x="34794" y="18340"/>
                </a:lnTo>
                <a:lnTo>
                  <a:pt x="34794" y="18039"/>
                </a:lnTo>
                <a:lnTo>
                  <a:pt x="34452" y="18039"/>
                </a:lnTo>
                <a:lnTo>
                  <a:pt x="34452" y="17997"/>
                </a:lnTo>
                <a:lnTo>
                  <a:pt x="34527" y="17997"/>
                </a:lnTo>
                <a:lnTo>
                  <a:pt x="34527" y="17817"/>
                </a:lnTo>
                <a:lnTo>
                  <a:pt x="34452" y="17817"/>
                </a:lnTo>
                <a:lnTo>
                  <a:pt x="34452" y="17745"/>
                </a:lnTo>
                <a:lnTo>
                  <a:pt x="34527" y="17745"/>
                </a:lnTo>
                <a:lnTo>
                  <a:pt x="34527" y="17609"/>
                </a:lnTo>
                <a:lnTo>
                  <a:pt x="34318" y="17609"/>
                </a:lnTo>
                <a:lnTo>
                  <a:pt x="34318" y="4881"/>
                </a:lnTo>
                <a:lnTo>
                  <a:pt x="34424" y="4881"/>
                </a:lnTo>
                <a:lnTo>
                  <a:pt x="34424" y="4501"/>
                </a:lnTo>
                <a:lnTo>
                  <a:pt x="34169" y="4501"/>
                </a:lnTo>
                <a:lnTo>
                  <a:pt x="34169" y="4139"/>
                </a:lnTo>
                <a:lnTo>
                  <a:pt x="34143" y="4139"/>
                </a:lnTo>
                <a:lnTo>
                  <a:pt x="34143" y="4105"/>
                </a:lnTo>
                <a:lnTo>
                  <a:pt x="33933" y="4105"/>
                </a:lnTo>
                <a:lnTo>
                  <a:pt x="33933" y="4020"/>
                </a:lnTo>
                <a:lnTo>
                  <a:pt x="33857" y="4020"/>
                </a:lnTo>
                <a:lnTo>
                  <a:pt x="33857" y="3991"/>
                </a:lnTo>
                <a:lnTo>
                  <a:pt x="33774" y="3991"/>
                </a:lnTo>
                <a:lnTo>
                  <a:pt x="33774" y="3941"/>
                </a:lnTo>
                <a:lnTo>
                  <a:pt x="33457" y="3941"/>
                </a:lnTo>
                <a:lnTo>
                  <a:pt x="33457" y="4105"/>
                </a:lnTo>
                <a:lnTo>
                  <a:pt x="33365" y="4105"/>
                </a:lnTo>
                <a:lnTo>
                  <a:pt x="33365" y="4139"/>
                </a:lnTo>
                <a:lnTo>
                  <a:pt x="32968" y="4139"/>
                </a:lnTo>
                <a:lnTo>
                  <a:pt x="32968" y="4201"/>
                </a:lnTo>
                <a:lnTo>
                  <a:pt x="32732" y="4184"/>
                </a:lnTo>
                <a:lnTo>
                  <a:pt x="32732" y="4242"/>
                </a:lnTo>
                <a:lnTo>
                  <a:pt x="32627" y="4234"/>
                </a:lnTo>
                <a:lnTo>
                  <a:pt x="32579" y="974"/>
                </a:lnTo>
                <a:lnTo>
                  <a:pt x="32534" y="4228"/>
                </a:lnTo>
                <a:lnTo>
                  <a:pt x="32478" y="4224"/>
                </a:lnTo>
                <a:lnTo>
                  <a:pt x="32478" y="4051"/>
                </a:lnTo>
                <a:lnTo>
                  <a:pt x="32425" y="4051"/>
                </a:lnTo>
                <a:lnTo>
                  <a:pt x="32425" y="4220"/>
                </a:lnTo>
                <a:lnTo>
                  <a:pt x="32346" y="4214"/>
                </a:lnTo>
                <a:lnTo>
                  <a:pt x="32346" y="4307"/>
                </a:lnTo>
                <a:lnTo>
                  <a:pt x="32234" y="4307"/>
                </a:lnTo>
                <a:lnTo>
                  <a:pt x="32234" y="4263"/>
                </a:lnTo>
                <a:lnTo>
                  <a:pt x="32216" y="4263"/>
                </a:lnTo>
                <a:lnTo>
                  <a:pt x="32216" y="4101"/>
                </a:lnTo>
                <a:lnTo>
                  <a:pt x="32164" y="4101"/>
                </a:lnTo>
                <a:lnTo>
                  <a:pt x="32164" y="4263"/>
                </a:lnTo>
                <a:lnTo>
                  <a:pt x="31962" y="4263"/>
                </a:lnTo>
                <a:lnTo>
                  <a:pt x="31962" y="4337"/>
                </a:lnTo>
                <a:lnTo>
                  <a:pt x="31922" y="4337"/>
                </a:lnTo>
                <a:lnTo>
                  <a:pt x="31922" y="4170"/>
                </a:lnTo>
                <a:lnTo>
                  <a:pt x="31877" y="4170"/>
                </a:lnTo>
                <a:lnTo>
                  <a:pt x="31877" y="4337"/>
                </a:lnTo>
                <a:lnTo>
                  <a:pt x="31817" y="4337"/>
                </a:lnTo>
                <a:lnTo>
                  <a:pt x="31817" y="4382"/>
                </a:lnTo>
                <a:lnTo>
                  <a:pt x="31190" y="4382"/>
                </a:lnTo>
                <a:lnTo>
                  <a:pt x="31190" y="4446"/>
                </a:lnTo>
                <a:lnTo>
                  <a:pt x="30948" y="4446"/>
                </a:lnTo>
                <a:lnTo>
                  <a:pt x="30948" y="4532"/>
                </a:lnTo>
                <a:lnTo>
                  <a:pt x="30916" y="4532"/>
                </a:lnTo>
                <a:lnTo>
                  <a:pt x="30916" y="4501"/>
                </a:lnTo>
                <a:lnTo>
                  <a:pt x="30766" y="4501"/>
                </a:lnTo>
                <a:lnTo>
                  <a:pt x="30766" y="4851"/>
                </a:lnTo>
                <a:lnTo>
                  <a:pt x="30818" y="4851"/>
                </a:lnTo>
                <a:lnTo>
                  <a:pt x="30818" y="17609"/>
                </a:lnTo>
                <a:lnTo>
                  <a:pt x="30610" y="17609"/>
                </a:lnTo>
                <a:lnTo>
                  <a:pt x="30610" y="17745"/>
                </a:lnTo>
                <a:lnTo>
                  <a:pt x="30682" y="17745"/>
                </a:lnTo>
                <a:lnTo>
                  <a:pt x="30682" y="17792"/>
                </a:lnTo>
                <a:lnTo>
                  <a:pt x="30535" y="17792"/>
                </a:lnTo>
                <a:lnTo>
                  <a:pt x="30535" y="17386"/>
                </a:lnTo>
                <a:lnTo>
                  <a:pt x="29448" y="17386"/>
                </a:lnTo>
                <a:lnTo>
                  <a:pt x="29448" y="18538"/>
                </a:lnTo>
                <a:lnTo>
                  <a:pt x="29258" y="18538"/>
                </a:lnTo>
                <a:lnTo>
                  <a:pt x="29258" y="15987"/>
                </a:lnTo>
                <a:lnTo>
                  <a:pt x="29064" y="15987"/>
                </a:lnTo>
                <a:lnTo>
                  <a:pt x="29064" y="3434"/>
                </a:lnTo>
                <a:lnTo>
                  <a:pt x="28559" y="2816"/>
                </a:lnTo>
                <a:lnTo>
                  <a:pt x="28559" y="2505"/>
                </a:lnTo>
                <a:lnTo>
                  <a:pt x="28476" y="2505"/>
                </a:lnTo>
                <a:lnTo>
                  <a:pt x="28446" y="2468"/>
                </a:lnTo>
                <a:lnTo>
                  <a:pt x="28446" y="2413"/>
                </a:lnTo>
                <a:lnTo>
                  <a:pt x="28401" y="2413"/>
                </a:lnTo>
                <a:lnTo>
                  <a:pt x="27889" y="1790"/>
                </a:lnTo>
                <a:lnTo>
                  <a:pt x="27768" y="1790"/>
                </a:lnTo>
                <a:lnTo>
                  <a:pt x="27768" y="1719"/>
                </a:lnTo>
                <a:lnTo>
                  <a:pt x="27709" y="1719"/>
                </a:lnTo>
                <a:cubicBezTo>
                  <a:pt x="27693" y="1545"/>
                  <a:pt x="27530" y="1408"/>
                  <a:pt x="27331" y="1408"/>
                </a:cubicBezTo>
                <a:cubicBezTo>
                  <a:pt x="27316" y="1408"/>
                  <a:pt x="27301" y="1410"/>
                  <a:pt x="27286" y="1411"/>
                </a:cubicBezTo>
                <a:lnTo>
                  <a:pt x="27286" y="1015"/>
                </a:lnTo>
                <a:lnTo>
                  <a:pt x="27406" y="971"/>
                </a:lnTo>
                <a:lnTo>
                  <a:pt x="27406" y="945"/>
                </a:lnTo>
                <a:lnTo>
                  <a:pt x="27286" y="945"/>
                </a:lnTo>
                <a:lnTo>
                  <a:pt x="27286" y="827"/>
                </a:lnTo>
                <a:lnTo>
                  <a:pt x="27375" y="827"/>
                </a:lnTo>
                <a:lnTo>
                  <a:pt x="27375" y="798"/>
                </a:lnTo>
                <a:lnTo>
                  <a:pt x="27191" y="744"/>
                </a:lnTo>
                <a:cubicBezTo>
                  <a:pt x="27217" y="730"/>
                  <a:pt x="27234" y="707"/>
                  <a:pt x="27234" y="682"/>
                </a:cubicBezTo>
                <a:cubicBezTo>
                  <a:pt x="27234" y="641"/>
                  <a:pt x="27188" y="607"/>
                  <a:pt x="27133" y="607"/>
                </a:cubicBezTo>
                <a:cubicBezTo>
                  <a:pt x="27119" y="607"/>
                  <a:pt x="27105" y="610"/>
                  <a:pt x="27092" y="614"/>
                </a:cubicBezTo>
                <a:lnTo>
                  <a:pt x="27092" y="407"/>
                </a:lnTo>
                <a:lnTo>
                  <a:pt x="27212" y="364"/>
                </a:lnTo>
                <a:lnTo>
                  <a:pt x="27212" y="337"/>
                </a:lnTo>
                <a:lnTo>
                  <a:pt x="27092" y="337"/>
                </a:lnTo>
                <a:lnTo>
                  <a:pt x="27092" y="219"/>
                </a:lnTo>
                <a:lnTo>
                  <a:pt x="27181" y="219"/>
                </a:lnTo>
                <a:lnTo>
                  <a:pt x="27181" y="190"/>
                </a:lnTo>
                <a:lnTo>
                  <a:pt x="26996" y="136"/>
                </a:lnTo>
                <a:cubicBezTo>
                  <a:pt x="27022" y="122"/>
                  <a:pt x="27039" y="101"/>
                  <a:pt x="27039" y="75"/>
                </a:cubicBezTo>
                <a:cubicBezTo>
                  <a:pt x="27039" y="34"/>
                  <a:pt x="26995" y="0"/>
                  <a:pt x="26940" y="0"/>
                </a:cubicBezTo>
                <a:cubicBezTo>
                  <a:pt x="26884" y="0"/>
                  <a:pt x="26841" y="33"/>
                  <a:pt x="26841" y="75"/>
                </a:cubicBezTo>
                <a:cubicBezTo>
                  <a:pt x="26841" y="101"/>
                  <a:pt x="26858" y="122"/>
                  <a:pt x="26882" y="136"/>
                </a:cubicBezTo>
                <a:lnTo>
                  <a:pt x="26698" y="190"/>
                </a:lnTo>
                <a:lnTo>
                  <a:pt x="26698" y="219"/>
                </a:lnTo>
                <a:lnTo>
                  <a:pt x="26787" y="219"/>
                </a:lnTo>
                <a:lnTo>
                  <a:pt x="26787" y="243"/>
                </a:lnTo>
                <a:lnTo>
                  <a:pt x="26583" y="243"/>
                </a:lnTo>
                <a:lnTo>
                  <a:pt x="26583" y="211"/>
                </a:lnTo>
                <a:lnTo>
                  <a:pt x="26521" y="211"/>
                </a:lnTo>
                <a:lnTo>
                  <a:pt x="26521" y="178"/>
                </a:lnTo>
                <a:lnTo>
                  <a:pt x="26110" y="178"/>
                </a:lnTo>
                <a:lnTo>
                  <a:pt x="26110" y="211"/>
                </a:lnTo>
                <a:lnTo>
                  <a:pt x="25990" y="211"/>
                </a:lnTo>
                <a:lnTo>
                  <a:pt x="25990" y="178"/>
                </a:lnTo>
                <a:lnTo>
                  <a:pt x="25578" y="178"/>
                </a:lnTo>
                <a:lnTo>
                  <a:pt x="25578" y="211"/>
                </a:lnTo>
                <a:lnTo>
                  <a:pt x="25515" y="211"/>
                </a:lnTo>
                <a:lnTo>
                  <a:pt x="25515" y="243"/>
                </a:lnTo>
                <a:lnTo>
                  <a:pt x="25311" y="243"/>
                </a:lnTo>
                <a:lnTo>
                  <a:pt x="25311" y="219"/>
                </a:lnTo>
                <a:lnTo>
                  <a:pt x="25400" y="219"/>
                </a:lnTo>
                <a:lnTo>
                  <a:pt x="25400" y="190"/>
                </a:lnTo>
                <a:lnTo>
                  <a:pt x="25217" y="136"/>
                </a:lnTo>
                <a:cubicBezTo>
                  <a:pt x="25242" y="122"/>
                  <a:pt x="25259" y="101"/>
                  <a:pt x="25259" y="75"/>
                </a:cubicBezTo>
                <a:cubicBezTo>
                  <a:pt x="25259" y="34"/>
                  <a:pt x="25214" y="0"/>
                  <a:pt x="25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3"/>
          <p:cNvSpPr/>
          <p:nvPr/>
        </p:nvSpPr>
        <p:spPr>
          <a:xfrm>
            <a:off x="1982324" y="4728046"/>
            <a:ext cx="5531782" cy="416028"/>
          </a:xfrm>
          <a:custGeom>
            <a:avLst/>
            <a:gdLst/>
            <a:ahLst/>
            <a:cxnLst/>
            <a:rect l="l" t="t" r="r" b="b"/>
            <a:pathLst>
              <a:path w="79147" h="7285" extrusionOk="0">
                <a:moveTo>
                  <a:pt x="0" y="1"/>
                </a:moveTo>
                <a:lnTo>
                  <a:pt x="0" y="7284"/>
                </a:lnTo>
                <a:lnTo>
                  <a:pt x="79146" y="7284"/>
                </a:lnTo>
                <a:lnTo>
                  <a:pt x="791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2549676" y="4929119"/>
            <a:ext cx="4128301" cy="13877"/>
          </a:xfrm>
          <a:custGeom>
            <a:avLst/>
            <a:gdLst/>
            <a:ahLst/>
            <a:cxnLst/>
            <a:rect l="l" t="t" r="r" b="b"/>
            <a:pathLst>
              <a:path w="72290" h="243" extrusionOk="0">
                <a:moveTo>
                  <a:pt x="0" y="0"/>
                </a:moveTo>
                <a:lnTo>
                  <a:pt x="0" y="242"/>
                </a:lnTo>
                <a:lnTo>
                  <a:pt x="4699" y="242"/>
                </a:lnTo>
                <a:lnTo>
                  <a:pt x="4699" y="0"/>
                </a:lnTo>
                <a:close/>
                <a:moveTo>
                  <a:pt x="9656" y="0"/>
                </a:moveTo>
                <a:lnTo>
                  <a:pt x="9656" y="242"/>
                </a:lnTo>
                <a:lnTo>
                  <a:pt x="14354" y="242"/>
                </a:lnTo>
                <a:lnTo>
                  <a:pt x="14354" y="0"/>
                </a:lnTo>
                <a:close/>
                <a:moveTo>
                  <a:pt x="19311" y="0"/>
                </a:moveTo>
                <a:lnTo>
                  <a:pt x="19311" y="242"/>
                </a:lnTo>
                <a:lnTo>
                  <a:pt x="24010" y="242"/>
                </a:lnTo>
                <a:lnTo>
                  <a:pt x="24010" y="0"/>
                </a:lnTo>
                <a:close/>
                <a:moveTo>
                  <a:pt x="28968" y="0"/>
                </a:moveTo>
                <a:lnTo>
                  <a:pt x="28968" y="242"/>
                </a:lnTo>
                <a:lnTo>
                  <a:pt x="33666" y="242"/>
                </a:lnTo>
                <a:lnTo>
                  <a:pt x="33666" y="0"/>
                </a:lnTo>
                <a:close/>
                <a:moveTo>
                  <a:pt x="38623" y="0"/>
                </a:moveTo>
                <a:lnTo>
                  <a:pt x="38623" y="242"/>
                </a:lnTo>
                <a:lnTo>
                  <a:pt x="43322" y="242"/>
                </a:lnTo>
                <a:lnTo>
                  <a:pt x="43322" y="0"/>
                </a:lnTo>
                <a:close/>
                <a:moveTo>
                  <a:pt x="48279" y="0"/>
                </a:moveTo>
                <a:lnTo>
                  <a:pt x="48279" y="242"/>
                </a:lnTo>
                <a:lnTo>
                  <a:pt x="52977" y="242"/>
                </a:lnTo>
                <a:lnTo>
                  <a:pt x="52977" y="0"/>
                </a:lnTo>
                <a:close/>
                <a:moveTo>
                  <a:pt x="57934" y="0"/>
                </a:moveTo>
                <a:lnTo>
                  <a:pt x="57934" y="242"/>
                </a:lnTo>
                <a:lnTo>
                  <a:pt x="62633" y="242"/>
                </a:lnTo>
                <a:lnTo>
                  <a:pt x="62633" y="0"/>
                </a:lnTo>
                <a:close/>
                <a:moveTo>
                  <a:pt x="67590" y="0"/>
                </a:moveTo>
                <a:lnTo>
                  <a:pt x="67590" y="242"/>
                </a:lnTo>
                <a:lnTo>
                  <a:pt x="72289" y="242"/>
                </a:lnTo>
                <a:lnTo>
                  <a:pt x="722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1982324" y="4635075"/>
            <a:ext cx="5531782" cy="93028"/>
          </a:xfrm>
          <a:custGeom>
            <a:avLst/>
            <a:gdLst/>
            <a:ahLst/>
            <a:cxnLst/>
            <a:rect l="l" t="t" r="r" b="b"/>
            <a:pathLst>
              <a:path w="79147" h="1629" extrusionOk="0">
                <a:moveTo>
                  <a:pt x="0" y="0"/>
                </a:moveTo>
                <a:lnTo>
                  <a:pt x="0" y="1629"/>
                </a:lnTo>
                <a:lnTo>
                  <a:pt x="79146" y="1629"/>
                </a:lnTo>
                <a:lnTo>
                  <a:pt x="791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43"/>
          <p:cNvGrpSpPr/>
          <p:nvPr/>
        </p:nvGrpSpPr>
        <p:grpSpPr>
          <a:xfrm flipH="1">
            <a:off x="1918878" y="3189419"/>
            <a:ext cx="4353695" cy="1821496"/>
            <a:chOff x="3142804" y="2498247"/>
            <a:chExt cx="5895321" cy="2466481"/>
          </a:xfrm>
        </p:grpSpPr>
        <p:sp>
          <p:nvSpPr>
            <p:cNvPr id="409" name="Google Shape;409;p43"/>
            <p:cNvSpPr/>
            <p:nvPr/>
          </p:nvSpPr>
          <p:spPr>
            <a:xfrm>
              <a:off x="8397025" y="3389500"/>
              <a:ext cx="457200" cy="45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flipH="1">
              <a:off x="3142804" y="2498247"/>
              <a:ext cx="5895321" cy="2466481"/>
              <a:chOff x="2" y="-59054"/>
              <a:chExt cx="9363597" cy="3917537"/>
            </a:xfrm>
          </p:grpSpPr>
          <p:sp>
            <p:nvSpPr>
              <p:cNvPr id="411" name="Google Shape;411;p43"/>
              <p:cNvSpPr/>
              <p:nvPr/>
            </p:nvSpPr>
            <p:spPr>
              <a:xfrm>
                <a:off x="1959561" y="1398769"/>
                <a:ext cx="7403909" cy="2091785"/>
              </a:xfrm>
              <a:custGeom>
                <a:avLst/>
                <a:gdLst/>
                <a:ahLst/>
                <a:cxnLst/>
                <a:rect l="l" t="t" r="r" b="b"/>
                <a:pathLst>
                  <a:path w="63145" h="17840" extrusionOk="0">
                    <a:moveTo>
                      <a:pt x="27176" y="0"/>
                    </a:moveTo>
                    <a:cubicBezTo>
                      <a:pt x="25084" y="0"/>
                      <a:pt x="22999" y="84"/>
                      <a:pt x="20898" y="390"/>
                    </a:cubicBezTo>
                    <a:cubicBezTo>
                      <a:pt x="18203" y="783"/>
                      <a:pt x="15551" y="1450"/>
                      <a:pt x="12981" y="2349"/>
                    </a:cubicBezTo>
                    <a:cubicBezTo>
                      <a:pt x="11630" y="2821"/>
                      <a:pt x="10275" y="3457"/>
                      <a:pt x="8925" y="4002"/>
                    </a:cubicBezTo>
                    <a:cubicBezTo>
                      <a:pt x="7592" y="4539"/>
                      <a:pt x="6043" y="4745"/>
                      <a:pt x="4792" y="5445"/>
                    </a:cubicBezTo>
                    <a:cubicBezTo>
                      <a:pt x="4181" y="5785"/>
                      <a:pt x="3613" y="6200"/>
                      <a:pt x="3113" y="6676"/>
                    </a:cubicBezTo>
                    <a:cubicBezTo>
                      <a:pt x="3017" y="6768"/>
                      <a:pt x="2923" y="6861"/>
                      <a:pt x="2833" y="6956"/>
                    </a:cubicBezTo>
                    <a:cubicBezTo>
                      <a:pt x="2363" y="7452"/>
                      <a:pt x="1969" y="8010"/>
                      <a:pt x="1672" y="8624"/>
                    </a:cubicBezTo>
                    <a:cubicBezTo>
                      <a:pt x="1477" y="9028"/>
                      <a:pt x="1323" y="9456"/>
                      <a:pt x="1224" y="9907"/>
                    </a:cubicBezTo>
                    <a:cubicBezTo>
                      <a:pt x="947" y="11158"/>
                      <a:pt x="655" y="12408"/>
                      <a:pt x="373" y="13661"/>
                    </a:cubicBezTo>
                    <a:cubicBezTo>
                      <a:pt x="0" y="15322"/>
                      <a:pt x="1493" y="16187"/>
                      <a:pt x="3359" y="16663"/>
                    </a:cubicBezTo>
                    <a:cubicBezTo>
                      <a:pt x="5223" y="17140"/>
                      <a:pt x="17769" y="17839"/>
                      <a:pt x="17769" y="17839"/>
                    </a:cubicBezTo>
                    <a:lnTo>
                      <a:pt x="61256" y="17839"/>
                    </a:lnTo>
                    <a:cubicBezTo>
                      <a:pt x="62299" y="17839"/>
                      <a:pt x="63144" y="16994"/>
                      <a:pt x="63144" y="15951"/>
                    </a:cubicBezTo>
                    <a:lnTo>
                      <a:pt x="63144" y="12677"/>
                    </a:lnTo>
                    <a:cubicBezTo>
                      <a:pt x="63144" y="11444"/>
                      <a:pt x="62466" y="10310"/>
                      <a:pt x="61379" y="9726"/>
                    </a:cubicBezTo>
                    <a:cubicBezTo>
                      <a:pt x="58723" y="8297"/>
                      <a:pt x="52786" y="6231"/>
                      <a:pt x="47267" y="6166"/>
                    </a:cubicBezTo>
                    <a:cubicBezTo>
                      <a:pt x="41012" y="2854"/>
                      <a:pt x="35396" y="166"/>
                      <a:pt x="31433" y="72"/>
                    </a:cubicBezTo>
                    <a:cubicBezTo>
                      <a:pt x="30006" y="39"/>
                      <a:pt x="28589" y="0"/>
                      <a:pt x="27176"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852690" y="2628297"/>
                <a:ext cx="5726964" cy="1087048"/>
              </a:xfrm>
              <a:custGeom>
                <a:avLst/>
                <a:gdLst/>
                <a:ahLst/>
                <a:cxnLst/>
                <a:rect l="l" t="t" r="r" b="b"/>
                <a:pathLst>
                  <a:path w="48843" h="9271" extrusionOk="0">
                    <a:moveTo>
                      <a:pt x="5230" y="312"/>
                    </a:moveTo>
                    <a:cubicBezTo>
                      <a:pt x="5130" y="312"/>
                      <a:pt x="2986" y="942"/>
                      <a:pt x="2986" y="942"/>
                    </a:cubicBezTo>
                    <a:lnTo>
                      <a:pt x="1306" y="2115"/>
                    </a:lnTo>
                    <a:lnTo>
                      <a:pt x="0" y="4415"/>
                    </a:lnTo>
                    <a:lnTo>
                      <a:pt x="0" y="6669"/>
                    </a:lnTo>
                    <a:cubicBezTo>
                      <a:pt x="889" y="6743"/>
                      <a:pt x="1844" y="6815"/>
                      <a:pt x="2798" y="6884"/>
                    </a:cubicBezTo>
                    <a:cubicBezTo>
                      <a:pt x="3533" y="8302"/>
                      <a:pt x="5014" y="9270"/>
                      <a:pt x="6720" y="9270"/>
                    </a:cubicBezTo>
                    <a:cubicBezTo>
                      <a:pt x="8231" y="9270"/>
                      <a:pt x="9565" y="8511"/>
                      <a:pt x="10361" y="7353"/>
                    </a:cubicBezTo>
                    <a:lnTo>
                      <a:pt x="10880" y="7353"/>
                    </a:lnTo>
                    <a:cubicBezTo>
                      <a:pt x="10931" y="7208"/>
                      <a:pt x="10975" y="7058"/>
                      <a:pt x="10975" y="6968"/>
                    </a:cubicBezTo>
                    <a:cubicBezTo>
                      <a:pt x="10975" y="6747"/>
                      <a:pt x="11136" y="5847"/>
                      <a:pt x="11136" y="5602"/>
                    </a:cubicBezTo>
                    <a:cubicBezTo>
                      <a:pt x="11136" y="5560"/>
                      <a:pt x="11123" y="5498"/>
                      <a:pt x="11100" y="5421"/>
                    </a:cubicBezTo>
                    <a:cubicBezTo>
                      <a:pt x="11124" y="5235"/>
                      <a:pt x="11136" y="5047"/>
                      <a:pt x="11136" y="4854"/>
                    </a:cubicBezTo>
                    <a:cubicBezTo>
                      <a:pt x="11136" y="2706"/>
                      <a:pt x="9601" y="917"/>
                      <a:pt x="7568" y="521"/>
                    </a:cubicBezTo>
                    <a:cubicBezTo>
                      <a:pt x="7519" y="487"/>
                      <a:pt x="7489" y="467"/>
                      <a:pt x="7489" y="467"/>
                    </a:cubicBezTo>
                    <a:cubicBezTo>
                      <a:pt x="7489" y="467"/>
                      <a:pt x="5331" y="312"/>
                      <a:pt x="5230" y="312"/>
                    </a:cubicBezTo>
                    <a:close/>
                    <a:moveTo>
                      <a:pt x="41958" y="1"/>
                    </a:moveTo>
                    <a:lnTo>
                      <a:pt x="40964" y="610"/>
                    </a:lnTo>
                    <a:cubicBezTo>
                      <a:pt x="39604" y="999"/>
                      <a:pt x="38515" y="2023"/>
                      <a:pt x="38033" y="3342"/>
                    </a:cubicBezTo>
                    <a:lnTo>
                      <a:pt x="37838" y="3612"/>
                    </a:lnTo>
                    <a:lnTo>
                      <a:pt x="37802" y="4295"/>
                    </a:lnTo>
                    <a:cubicBezTo>
                      <a:pt x="37780" y="4478"/>
                      <a:pt x="37767" y="4665"/>
                      <a:pt x="37767" y="4854"/>
                    </a:cubicBezTo>
                    <a:cubicBezTo>
                      <a:pt x="37767" y="4893"/>
                      <a:pt x="37768" y="4931"/>
                      <a:pt x="37768" y="4968"/>
                    </a:cubicBezTo>
                    <a:lnTo>
                      <a:pt x="37713" y="6087"/>
                    </a:lnTo>
                    <a:lnTo>
                      <a:pt x="37965" y="7353"/>
                    </a:lnTo>
                    <a:lnTo>
                      <a:pt x="38543" y="7353"/>
                    </a:lnTo>
                    <a:cubicBezTo>
                      <a:pt x="39339" y="8511"/>
                      <a:pt x="40672" y="9270"/>
                      <a:pt x="42184" y="9270"/>
                    </a:cubicBezTo>
                    <a:cubicBezTo>
                      <a:pt x="43695" y="9270"/>
                      <a:pt x="45028" y="8511"/>
                      <a:pt x="45824" y="7353"/>
                    </a:cubicBezTo>
                    <a:lnTo>
                      <a:pt x="48579" y="7353"/>
                    </a:lnTo>
                    <a:cubicBezTo>
                      <a:pt x="48687" y="6921"/>
                      <a:pt x="48843" y="6292"/>
                      <a:pt x="48843" y="6177"/>
                    </a:cubicBezTo>
                    <a:cubicBezTo>
                      <a:pt x="48843" y="6001"/>
                      <a:pt x="48283" y="3611"/>
                      <a:pt x="48283" y="3611"/>
                    </a:cubicBezTo>
                    <a:cubicBezTo>
                      <a:pt x="48283" y="3611"/>
                      <a:pt x="46977" y="1804"/>
                      <a:pt x="46915" y="1711"/>
                    </a:cubicBezTo>
                    <a:cubicBezTo>
                      <a:pt x="46853" y="1618"/>
                      <a:pt x="44655" y="312"/>
                      <a:pt x="44588" y="280"/>
                    </a:cubicBezTo>
                    <a:cubicBezTo>
                      <a:pt x="44522" y="249"/>
                      <a:pt x="41958" y="1"/>
                      <a:pt x="41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3613086" y="1528335"/>
                <a:ext cx="3765564" cy="679009"/>
              </a:xfrm>
              <a:custGeom>
                <a:avLst/>
                <a:gdLst/>
                <a:ahLst/>
                <a:cxnLst/>
                <a:rect l="l" t="t" r="r" b="b"/>
                <a:pathLst>
                  <a:path w="32115" h="5791" extrusionOk="0">
                    <a:moveTo>
                      <a:pt x="14324" y="0"/>
                    </a:moveTo>
                    <a:cubicBezTo>
                      <a:pt x="9789" y="0"/>
                      <a:pt x="5489" y="605"/>
                      <a:pt x="1326" y="1835"/>
                    </a:cubicBezTo>
                    <a:cubicBezTo>
                      <a:pt x="511" y="2077"/>
                      <a:pt x="0" y="2885"/>
                      <a:pt x="125" y="3726"/>
                    </a:cubicBezTo>
                    <a:lnTo>
                      <a:pt x="126" y="3731"/>
                    </a:lnTo>
                    <a:cubicBezTo>
                      <a:pt x="190" y="4160"/>
                      <a:pt x="549" y="4483"/>
                      <a:pt x="981" y="4501"/>
                    </a:cubicBezTo>
                    <a:lnTo>
                      <a:pt x="31604" y="5790"/>
                    </a:lnTo>
                    <a:cubicBezTo>
                      <a:pt x="31610" y="5790"/>
                      <a:pt x="31616" y="5790"/>
                      <a:pt x="31622" y="5790"/>
                    </a:cubicBezTo>
                    <a:cubicBezTo>
                      <a:pt x="31989" y="5790"/>
                      <a:pt x="32115" y="5292"/>
                      <a:pt x="31784" y="5120"/>
                    </a:cubicBezTo>
                    <a:cubicBezTo>
                      <a:pt x="26685" y="2471"/>
                      <a:pt x="21632" y="167"/>
                      <a:pt x="18139" y="85"/>
                    </a:cubicBezTo>
                    <a:cubicBezTo>
                      <a:pt x="17850" y="78"/>
                      <a:pt x="17532" y="68"/>
                      <a:pt x="17188" y="57"/>
                    </a:cubicBezTo>
                    <a:cubicBezTo>
                      <a:pt x="16356" y="30"/>
                      <a:pt x="15413" y="0"/>
                      <a:pt x="14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4206512" y="1572774"/>
                <a:ext cx="1131838" cy="505007"/>
              </a:xfrm>
              <a:custGeom>
                <a:avLst/>
                <a:gdLst/>
                <a:ahLst/>
                <a:cxnLst/>
                <a:rect l="l" t="t" r="r" b="b"/>
                <a:pathLst>
                  <a:path w="9653" h="4307" extrusionOk="0">
                    <a:moveTo>
                      <a:pt x="8560" y="0"/>
                    </a:moveTo>
                    <a:cubicBezTo>
                      <a:pt x="8558" y="0"/>
                      <a:pt x="8556" y="0"/>
                      <a:pt x="8554" y="0"/>
                    </a:cubicBezTo>
                    <a:cubicBezTo>
                      <a:pt x="5738" y="40"/>
                      <a:pt x="3041" y="313"/>
                      <a:pt x="404" y="829"/>
                    </a:cubicBezTo>
                    <a:cubicBezTo>
                      <a:pt x="161" y="875"/>
                      <a:pt x="1" y="1110"/>
                      <a:pt x="45" y="1353"/>
                    </a:cubicBezTo>
                    <a:lnTo>
                      <a:pt x="435" y="3581"/>
                    </a:lnTo>
                    <a:cubicBezTo>
                      <a:pt x="473" y="3791"/>
                      <a:pt x="651" y="3948"/>
                      <a:pt x="865" y="3957"/>
                    </a:cubicBezTo>
                    <a:lnTo>
                      <a:pt x="9136" y="4306"/>
                    </a:lnTo>
                    <a:cubicBezTo>
                      <a:pt x="9142" y="4306"/>
                      <a:pt x="9148" y="4306"/>
                      <a:pt x="9155" y="4306"/>
                    </a:cubicBezTo>
                    <a:cubicBezTo>
                      <a:pt x="9436" y="4306"/>
                      <a:pt x="9653" y="4052"/>
                      <a:pt x="9604" y="3771"/>
                    </a:cubicBezTo>
                    <a:lnTo>
                      <a:pt x="9008" y="378"/>
                    </a:lnTo>
                    <a:cubicBezTo>
                      <a:pt x="8970" y="160"/>
                      <a:pt x="8781"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5481304" y="1576057"/>
                <a:ext cx="1829960" cy="587201"/>
              </a:xfrm>
              <a:custGeom>
                <a:avLst/>
                <a:gdLst/>
                <a:ahLst/>
                <a:cxnLst/>
                <a:rect l="l" t="t" r="r" b="b"/>
                <a:pathLst>
                  <a:path w="15607" h="5008" extrusionOk="0">
                    <a:moveTo>
                      <a:pt x="498" y="0"/>
                    </a:moveTo>
                    <a:cubicBezTo>
                      <a:pt x="216" y="0"/>
                      <a:pt x="1" y="255"/>
                      <a:pt x="49" y="535"/>
                    </a:cubicBezTo>
                    <a:lnTo>
                      <a:pt x="663" y="4020"/>
                    </a:lnTo>
                    <a:cubicBezTo>
                      <a:pt x="700" y="4231"/>
                      <a:pt x="878" y="4387"/>
                      <a:pt x="1091" y="4396"/>
                    </a:cubicBezTo>
                    <a:lnTo>
                      <a:pt x="15606" y="5007"/>
                    </a:lnTo>
                    <a:cubicBezTo>
                      <a:pt x="10964" y="2597"/>
                      <a:pt x="5753" y="135"/>
                      <a:pt x="2198" y="51"/>
                    </a:cubicBezTo>
                    <a:cubicBezTo>
                      <a:pt x="1907" y="44"/>
                      <a:pt x="1587" y="34"/>
                      <a:pt x="1240" y="23"/>
                    </a:cubicBezTo>
                    <a:cubicBezTo>
                      <a:pt x="1006" y="16"/>
                      <a:pt x="763" y="8"/>
                      <a:pt x="512" y="1"/>
                    </a:cubicBezTo>
                    <a:cubicBezTo>
                      <a:pt x="507" y="0"/>
                      <a:pt x="502" y="0"/>
                      <a:pt x="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5665394" y="1598804"/>
                <a:ext cx="451539" cy="504772"/>
              </a:xfrm>
              <a:custGeom>
                <a:avLst/>
                <a:gdLst/>
                <a:ahLst/>
                <a:cxnLst/>
                <a:rect l="l" t="t" r="r" b="b"/>
                <a:pathLst>
                  <a:path w="3851" h="4305" extrusionOk="0">
                    <a:moveTo>
                      <a:pt x="2058" y="0"/>
                    </a:moveTo>
                    <a:lnTo>
                      <a:pt x="0" y="4222"/>
                    </a:lnTo>
                    <a:lnTo>
                      <a:pt x="1951" y="4304"/>
                    </a:lnTo>
                    <a:lnTo>
                      <a:pt x="3851" y="406"/>
                    </a:lnTo>
                    <a:cubicBezTo>
                      <a:pt x="3229" y="232"/>
                      <a:pt x="2629" y="93"/>
                      <a:pt x="2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4422378" y="1587196"/>
                <a:ext cx="454822" cy="463968"/>
              </a:xfrm>
              <a:custGeom>
                <a:avLst/>
                <a:gdLst/>
                <a:ahLst/>
                <a:cxnLst/>
                <a:rect l="l" t="t" r="r" b="b"/>
                <a:pathLst>
                  <a:path w="3879" h="3957" extrusionOk="0">
                    <a:moveTo>
                      <a:pt x="3879" y="0"/>
                    </a:moveTo>
                    <a:cubicBezTo>
                      <a:pt x="3176" y="51"/>
                      <a:pt x="2481" y="118"/>
                      <a:pt x="1791" y="200"/>
                    </a:cubicBezTo>
                    <a:lnTo>
                      <a:pt x="0" y="3875"/>
                    </a:lnTo>
                    <a:lnTo>
                      <a:pt x="1950" y="3957"/>
                    </a:lnTo>
                    <a:lnTo>
                      <a:pt x="3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7400645" y="2793391"/>
                <a:ext cx="1035574" cy="1035574"/>
              </a:xfrm>
              <a:custGeom>
                <a:avLst/>
                <a:gdLst/>
                <a:ahLst/>
                <a:cxnLst/>
                <a:rect l="l" t="t" r="r" b="b"/>
                <a:pathLst>
                  <a:path w="8832" h="8832" extrusionOk="0">
                    <a:moveTo>
                      <a:pt x="4416" y="1345"/>
                    </a:moveTo>
                    <a:cubicBezTo>
                      <a:pt x="6112" y="1345"/>
                      <a:pt x="7488" y="2720"/>
                      <a:pt x="7488" y="4416"/>
                    </a:cubicBezTo>
                    <a:cubicBezTo>
                      <a:pt x="7488" y="6112"/>
                      <a:pt x="6112" y="7488"/>
                      <a:pt x="4416" y="7488"/>
                    </a:cubicBezTo>
                    <a:cubicBezTo>
                      <a:pt x="2720" y="7488"/>
                      <a:pt x="1345" y="6112"/>
                      <a:pt x="1345" y="4416"/>
                    </a:cubicBezTo>
                    <a:cubicBezTo>
                      <a:pt x="1345" y="2720"/>
                      <a:pt x="2720" y="1345"/>
                      <a:pt x="4416" y="1345"/>
                    </a:cubicBezTo>
                    <a:close/>
                    <a:moveTo>
                      <a:pt x="4416" y="0"/>
                    </a:moveTo>
                    <a:cubicBezTo>
                      <a:pt x="1976" y="0"/>
                      <a:pt x="0" y="1976"/>
                      <a:pt x="0" y="4416"/>
                    </a:cubicBezTo>
                    <a:cubicBezTo>
                      <a:pt x="0" y="6854"/>
                      <a:pt x="1976" y="8832"/>
                      <a:pt x="4416" y="8832"/>
                    </a:cubicBezTo>
                    <a:cubicBezTo>
                      <a:pt x="6854" y="8832"/>
                      <a:pt x="8832" y="6854"/>
                      <a:pt x="8832" y="4416"/>
                    </a:cubicBezTo>
                    <a:cubicBezTo>
                      <a:pt x="8832" y="1978"/>
                      <a:pt x="6854"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7558236" y="2950864"/>
                <a:ext cx="720399" cy="720517"/>
              </a:xfrm>
              <a:custGeom>
                <a:avLst/>
                <a:gdLst/>
                <a:ahLst/>
                <a:cxnLst/>
                <a:rect l="l" t="t" r="r" b="b"/>
                <a:pathLst>
                  <a:path w="6144" h="6145" extrusionOk="0">
                    <a:moveTo>
                      <a:pt x="3072" y="2144"/>
                    </a:moveTo>
                    <a:cubicBezTo>
                      <a:pt x="3001" y="2144"/>
                      <a:pt x="2945" y="2202"/>
                      <a:pt x="2945" y="2273"/>
                    </a:cubicBezTo>
                    <a:cubicBezTo>
                      <a:pt x="2945" y="2344"/>
                      <a:pt x="3001" y="2400"/>
                      <a:pt x="3072" y="2400"/>
                    </a:cubicBezTo>
                    <a:cubicBezTo>
                      <a:pt x="3143" y="2400"/>
                      <a:pt x="3201" y="2344"/>
                      <a:pt x="3201" y="2273"/>
                    </a:cubicBezTo>
                    <a:cubicBezTo>
                      <a:pt x="3201" y="2202"/>
                      <a:pt x="3143" y="2144"/>
                      <a:pt x="3072" y="2144"/>
                    </a:cubicBezTo>
                    <a:close/>
                    <a:moveTo>
                      <a:pt x="2506" y="2379"/>
                    </a:moveTo>
                    <a:cubicBezTo>
                      <a:pt x="2473" y="2379"/>
                      <a:pt x="2441" y="2392"/>
                      <a:pt x="2416" y="2417"/>
                    </a:cubicBezTo>
                    <a:cubicBezTo>
                      <a:pt x="2365" y="2467"/>
                      <a:pt x="2365" y="2547"/>
                      <a:pt x="2416" y="2598"/>
                    </a:cubicBezTo>
                    <a:cubicBezTo>
                      <a:pt x="2441" y="2623"/>
                      <a:pt x="2473" y="2635"/>
                      <a:pt x="2506" y="2635"/>
                    </a:cubicBezTo>
                    <a:cubicBezTo>
                      <a:pt x="2539" y="2635"/>
                      <a:pt x="2572" y="2623"/>
                      <a:pt x="2597" y="2598"/>
                    </a:cubicBezTo>
                    <a:cubicBezTo>
                      <a:pt x="2647" y="2547"/>
                      <a:pt x="2647" y="2467"/>
                      <a:pt x="2597" y="2417"/>
                    </a:cubicBezTo>
                    <a:cubicBezTo>
                      <a:pt x="2572" y="2392"/>
                      <a:pt x="2539" y="2379"/>
                      <a:pt x="2506" y="2379"/>
                    </a:cubicBezTo>
                    <a:close/>
                    <a:moveTo>
                      <a:pt x="3637" y="2379"/>
                    </a:moveTo>
                    <a:cubicBezTo>
                      <a:pt x="3605" y="2379"/>
                      <a:pt x="3572" y="2392"/>
                      <a:pt x="3547" y="2417"/>
                    </a:cubicBezTo>
                    <a:cubicBezTo>
                      <a:pt x="3498" y="2467"/>
                      <a:pt x="3498" y="2547"/>
                      <a:pt x="3547" y="2598"/>
                    </a:cubicBezTo>
                    <a:cubicBezTo>
                      <a:pt x="3572" y="2623"/>
                      <a:pt x="3605" y="2635"/>
                      <a:pt x="3637" y="2635"/>
                    </a:cubicBezTo>
                    <a:cubicBezTo>
                      <a:pt x="3670" y="2635"/>
                      <a:pt x="3703" y="2623"/>
                      <a:pt x="3728" y="2598"/>
                    </a:cubicBezTo>
                    <a:cubicBezTo>
                      <a:pt x="3779" y="2547"/>
                      <a:pt x="3779" y="2467"/>
                      <a:pt x="3728" y="2417"/>
                    </a:cubicBezTo>
                    <a:cubicBezTo>
                      <a:pt x="3703" y="2392"/>
                      <a:pt x="3670" y="2379"/>
                      <a:pt x="3637" y="2379"/>
                    </a:cubicBezTo>
                    <a:close/>
                    <a:moveTo>
                      <a:pt x="2272" y="2944"/>
                    </a:moveTo>
                    <a:cubicBezTo>
                      <a:pt x="2201" y="2944"/>
                      <a:pt x="2143" y="3002"/>
                      <a:pt x="2143" y="3073"/>
                    </a:cubicBezTo>
                    <a:cubicBezTo>
                      <a:pt x="2143" y="3144"/>
                      <a:pt x="2201" y="3200"/>
                      <a:pt x="2272" y="3200"/>
                    </a:cubicBezTo>
                    <a:cubicBezTo>
                      <a:pt x="2343" y="3200"/>
                      <a:pt x="2401" y="3144"/>
                      <a:pt x="2401" y="3073"/>
                    </a:cubicBezTo>
                    <a:cubicBezTo>
                      <a:pt x="2401" y="3002"/>
                      <a:pt x="2343" y="2944"/>
                      <a:pt x="2272" y="2944"/>
                    </a:cubicBezTo>
                    <a:close/>
                    <a:moveTo>
                      <a:pt x="3872" y="2944"/>
                    </a:moveTo>
                    <a:cubicBezTo>
                      <a:pt x="3801" y="2944"/>
                      <a:pt x="3745" y="3002"/>
                      <a:pt x="3745" y="3073"/>
                    </a:cubicBezTo>
                    <a:cubicBezTo>
                      <a:pt x="3745" y="3144"/>
                      <a:pt x="3801" y="3200"/>
                      <a:pt x="3872" y="3200"/>
                    </a:cubicBezTo>
                    <a:cubicBezTo>
                      <a:pt x="3943" y="3200"/>
                      <a:pt x="4001" y="3144"/>
                      <a:pt x="4001" y="3073"/>
                    </a:cubicBezTo>
                    <a:cubicBezTo>
                      <a:pt x="4001" y="3002"/>
                      <a:pt x="3943" y="2944"/>
                      <a:pt x="3872" y="2944"/>
                    </a:cubicBezTo>
                    <a:close/>
                    <a:moveTo>
                      <a:pt x="2506" y="3511"/>
                    </a:moveTo>
                    <a:cubicBezTo>
                      <a:pt x="2473" y="3511"/>
                      <a:pt x="2441" y="3523"/>
                      <a:pt x="2416" y="3548"/>
                    </a:cubicBezTo>
                    <a:cubicBezTo>
                      <a:pt x="2365" y="3599"/>
                      <a:pt x="2365" y="3679"/>
                      <a:pt x="2416" y="3729"/>
                    </a:cubicBezTo>
                    <a:cubicBezTo>
                      <a:pt x="2441" y="3754"/>
                      <a:pt x="2473" y="3767"/>
                      <a:pt x="2506" y="3767"/>
                    </a:cubicBezTo>
                    <a:cubicBezTo>
                      <a:pt x="2539" y="3767"/>
                      <a:pt x="2572" y="3754"/>
                      <a:pt x="2597" y="3729"/>
                    </a:cubicBezTo>
                    <a:cubicBezTo>
                      <a:pt x="2647" y="3679"/>
                      <a:pt x="2647" y="3597"/>
                      <a:pt x="2597" y="3548"/>
                    </a:cubicBezTo>
                    <a:cubicBezTo>
                      <a:pt x="2572" y="3523"/>
                      <a:pt x="2539" y="3511"/>
                      <a:pt x="2506" y="3511"/>
                    </a:cubicBezTo>
                    <a:close/>
                    <a:moveTo>
                      <a:pt x="3637" y="3511"/>
                    </a:moveTo>
                    <a:cubicBezTo>
                      <a:pt x="3605" y="3511"/>
                      <a:pt x="3572" y="3523"/>
                      <a:pt x="3547" y="3548"/>
                    </a:cubicBezTo>
                    <a:cubicBezTo>
                      <a:pt x="3498" y="3599"/>
                      <a:pt x="3498" y="3679"/>
                      <a:pt x="3547" y="3729"/>
                    </a:cubicBezTo>
                    <a:cubicBezTo>
                      <a:pt x="3572" y="3754"/>
                      <a:pt x="3605" y="3767"/>
                      <a:pt x="3638" y="3767"/>
                    </a:cubicBezTo>
                    <a:cubicBezTo>
                      <a:pt x="3671" y="3767"/>
                      <a:pt x="3703" y="3754"/>
                      <a:pt x="3728" y="3729"/>
                    </a:cubicBezTo>
                    <a:cubicBezTo>
                      <a:pt x="3779" y="3679"/>
                      <a:pt x="3779" y="3597"/>
                      <a:pt x="3728" y="3548"/>
                    </a:cubicBezTo>
                    <a:cubicBezTo>
                      <a:pt x="3703" y="3523"/>
                      <a:pt x="3670" y="3511"/>
                      <a:pt x="3637" y="3511"/>
                    </a:cubicBezTo>
                    <a:close/>
                    <a:moveTo>
                      <a:pt x="3072" y="3744"/>
                    </a:moveTo>
                    <a:cubicBezTo>
                      <a:pt x="3001" y="3744"/>
                      <a:pt x="2943" y="3802"/>
                      <a:pt x="2943" y="3873"/>
                    </a:cubicBezTo>
                    <a:cubicBezTo>
                      <a:pt x="2943" y="3944"/>
                      <a:pt x="3001" y="4002"/>
                      <a:pt x="3072" y="4002"/>
                    </a:cubicBezTo>
                    <a:cubicBezTo>
                      <a:pt x="3143" y="4002"/>
                      <a:pt x="3199" y="3944"/>
                      <a:pt x="3199" y="3873"/>
                    </a:cubicBezTo>
                    <a:cubicBezTo>
                      <a:pt x="3199" y="3802"/>
                      <a:pt x="3143" y="3744"/>
                      <a:pt x="3072" y="3744"/>
                    </a:cubicBezTo>
                    <a:close/>
                    <a:moveTo>
                      <a:pt x="3031" y="246"/>
                    </a:moveTo>
                    <a:lnTo>
                      <a:pt x="3031" y="246"/>
                    </a:lnTo>
                    <a:cubicBezTo>
                      <a:pt x="3006" y="420"/>
                      <a:pt x="2990" y="595"/>
                      <a:pt x="2977" y="769"/>
                    </a:cubicBezTo>
                    <a:cubicBezTo>
                      <a:pt x="2959" y="1025"/>
                      <a:pt x="2951" y="1281"/>
                      <a:pt x="2951" y="1537"/>
                    </a:cubicBezTo>
                    <a:cubicBezTo>
                      <a:pt x="2951" y="1657"/>
                      <a:pt x="2953" y="1776"/>
                      <a:pt x="2956" y="1896"/>
                    </a:cubicBezTo>
                    <a:cubicBezTo>
                      <a:pt x="2994" y="1891"/>
                      <a:pt x="3034" y="1890"/>
                      <a:pt x="3072" y="1890"/>
                    </a:cubicBezTo>
                    <a:cubicBezTo>
                      <a:pt x="3112" y="1890"/>
                      <a:pt x="3150" y="1891"/>
                      <a:pt x="3188" y="1896"/>
                    </a:cubicBezTo>
                    <a:cubicBezTo>
                      <a:pt x="3192" y="1776"/>
                      <a:pt x="3194" y="1657"/>
                      <a:pt x="3194" y="1537"/>
                    </a:cubicBezTo>
                    <a:cubicBezTo>
                      <a:pt x="3194" y="1281"/>
                      <a:pt x="3185" y="1025"/>
                      <a:pt x="3168" y="769"/>
                    </a:cubicBezTo>
                    <a:cubicBezTo>
                      <a:pt x="3155" y="595"/>
                      <a:pt x="3139" y="420"/>
                      <a:pt x="3113" y="246"/>
                    </a:cubicBezTo>
                    <a:lnTo>
                      <a:pt x="3113" y="246"/>
                    </a:lnTo>
                    <a:cubicBezTo>
                      <a:pt x="3598" y="253"/>
                      <a:pt x="4053" y="382"/>
                      <a:pt x="4450" y="604"/>
                    </a:cubicBezTo>
                    <a:cubicBezTo>
                      <a:pt x="4341" y="742"/>
                      <a:pt x="4240" y="885"/>
                      <a:pt x="4142" y="1031"/>
                    </a:cubicBezTo>
                    <a:cubicBezTo>
                      <a:pt x="3998" y="1243"/>
                      <a:pt x="3862" y="1460"/>
                      <a:pt x="3735" y="1682"/>
                    </a:cubicBezTo>
                    <a:cubicBezTo>
                      <a:pt x="3676" y="1785"/>
                      <a:pt x="3618" y="1890"/>
                      <a:pt x="3561" y="1995"/>
                    </a:cubicBezTo>
                    <a:cubicBezTo>
                      <a:pt x="3632" y="2027"/>
                      <a:pt x="3698" y="2065"/>
                      <a:pt x="3762" y="2111"/>
                    </a:cubicBezTo>
                    <a:cubicBezTo>
                      <a:pt x="3824" y="2009"/>
                      <a:pt x="3886" y="1907"/>
                      <a:pt x="3946" y="1804"/>
                    </a:cubicBezTo>
                    <a:cubicBezTo>
                      <a:pt x="4074" y="1582"/>
                      <a:pt x="4194" y="1356"/>
                      <a:pt x="4307" y="1125"/>
                    </a:cubicBezTo>
                    <a:cubicBezTo>
                      <a:pt x="4384" y="968"/>
                      <a:pt x="4456" y="809"/>
                      <a:pt x="4522" y="645"/>
                    </a:cubicBezTo>
                    <a:cubicBezTo>
                      <a:pt x="4922" y="885"/>
                      <a:pt x="5260" y="1223"/>
                      <a:pt x="5500" y="1624"/>
                    </a:cubicBezTo>
                    <a:cubicBezTo>
                      <a:pt x="5336" y="1689"/>
                      <a:pt x="5177" y="1763"/>
                      <a:pt x="5020" y="1838"/>
                    </a:cubicBezTo>
                    <a:cubicBezTo>
                      <a:pt x="4789" y="1951"/>
                      <a:pt x="4563" y="2072"/>
                      <a:pt x="4341" y="2200"/>
                    </a:cubicBezTo>
                    <a:cubicBezTo>
                      <a:pt x="4238" y="2259"/>
                      <a:pt x="4136" y="2321"/>
                      <a:pt x="4035" y="2383"/>
                    </a:cubicBezTo>
                    <a:cubicBezTo>
                      <a:pt x="4080" y="2447"/>
                      <a:pt x="4118" y="2513"/>
                      <a:pt x="4151" y="2584"/>
                    </a:cubicBezTo>
                    <a:cubicBezTo>
                      <a:pt x="4255" y="2527"/>
                      <a:pt x="4360" y="2470"/>
                      <a:pt x="4463" y="2410"/>
                    </a:cubicBezTo>
                    <a:cubicBezTo>
                      <a:pt x="4685" y="2283"/>
                      <a:pt x="4903" y="2147"/>
                      <a:pt x="5116" y="2003"/>
                    </a:cubicBezTo>
                    <a:cubicBezTo>
                      <a:pt x="5260" y="1906"/>
                      <a:pt x="5403" y="1804"/>
                      <a:pt x="5541" y="1695"/>
                    </a:cubicBezTo>
                    <a:cubicBezTo>
                      <a:pt x="5763" y="2092"/>
                      <a:pt x="5893" y="2547"/>
                      <a:pt x="5900" y="3032"/>
                    </a:cubicBezTo>
                    <a:cubicBezTo>
                      <a:pt x="5725" y="3007"/>
                      <a:pt x="5551" y="2990"/>
                      <a:pt x="5376" y="2977"/>
                    </a:cubicBezTo>
                    <a:cubicBezTo>
                      <a:pt x="5120" y="2960"/>
                      <a:pt x="4864" y="2952"/>
                      <a:pt x="4609" y="2952"/>
                    </a:cubicBezTo>
                    <a:cubicBezTo>
                      <a:pt x="4488" y="2952"/>
                      <a:pt x="4370" y="2953"/>
                      <a:pt x="4249" y="2957"/>
                    </a:cubicBezTo>
                    <a:cubicBezTo>
                      <a:pt x="4254" y="2995"/>
                      <a:pt x="4255" y="3034"/>
                      <a:pt x="4255" y="3073"/>
                    </a:cubicBezTo>
                    <a:cubicBezTo>
                      <a:pt x="4255" y="3111"/>
                      <a:pt x="4254" y="3151"/>
                      <a:pt x="4249" y="3189"/>
                    </a:cubicBezTo>
                    <a:cubicBezTo>
                      <a:pt x="4370" y="3192"/>
                      <a:pt x="4488" y="3195"/>
                      <a:pt x="4609" y="3195"/>
                    </a:cubicBezTo>
                    <a:cubicBezTo>
                      <a:pt x="4864" y="3195"/>
                      <a:pt x="5120" y="3186"/>
                      <a:pt x="5376" y="3168"/>
                    </a:cubicBezTo>
                    <a:cubicBezTo>
                      <a:pt x="5551" y="3155"/>
                      <a:pt x="5725" y="3140"/>
                      <a:pt x="5900" y="3114"/>
                    </a:cubicBezTo>
                    <a:lnTo>
                      <a:pt x="5900" y="3114"/>
                    </a:lnTo>
                    <a:cubicBezTo>
                      <a:pt x="5893" y="3599"/>
                      <a:pt x="5763" y="4054"/>
                      <a:pt x="5541" y="4451"/>
                    </a:cubicBezTo>
                    <a:cubicBezTo>
                      <a:pt x="5403" y="4342"/>
                      <a:pt x="5260" y="4241"/>
                      <a:pt x="5116" y="4142"/>
                    </a:cubicBezTo>
                    <a:cubicBezTo>
                      <a:pt x="4903" y="3999"/>
                      <a:pt x="4685" y="3863"/>
                      <a:pt x="4463" y="3736"/>
                    </a:cubicBezTo>
                    <a:cubicBezTo>
                      <a:pt x="4360" y="3677"/>
                      <a:pt x="4255" y="3619"/>
                      <a:pt x="4151" y="3562"/>
                    </a:cubicBezTo>
                    <a:cubicBezTo>
                      <a:pt x="4118" y="3633"/>
                      <a:pt x="4080" y="3699"/>
                      <a:pt x="4035" y="3763"/>
                    </a:cubicBezTo>
                    <a:cubicBezTo>
                      <a:pt x="4136" y="3825"/>
                      <a:pt x="4238" y="3887"/>
                      <a:pt x="4341" y="3947"/>
                    </a:cubicBezTo>
                    <a:cubicBezTo>
                      <a:pt x="4563" y="4074"/>
                      <a:pt x="4789" y="4195"/>
                      <a:pt x="5020" y="4308"/>
                    </a:cubicBezTo>
                    <a:cubicBezTo>
                      <a:pt x="5177" y="4383"/>
                      <a:pt x="5336" y="4457"/>
                      <a:pt x="5500" y="4522"/>
                    </a:cubicBezTo>
                    <a:cubicBezTo>
                      <a:pt x="5260" y="4923"/>
                      <a:pt x="4922" y="5261"/>
                      <a:pt x="4522" y="5501"/>
                    </a:cubicBezTo>
                    <a:cubicBezTo>
                      <a:pt x="4456" y="5337"/>
                      <a:pt x="4384" y="5178"/>
                      <a:pt x="4307" y="5021"/>
                    </a:cubicBezTo>
                    <a:cubicBezTo>
                      <a:pt x="4194" y="4790"/>
                      <a:pt x="4074" y="4564"/>
                      <a:pt x="3946" y="4342"/>
                    </a:cubicBezTo>
                    <a:cubicBezTo>
                      <a:pt x="3886" y="4239"/>
                      <a:pt x="3824" y="4137"/>
                      <a:pt x="3762" y="4036"/>
                    </a:cubicBezTo>
                    <a:cubicBezTo>
                      <a:pt x="3698" y="4081"/>
                      <a:pt x="3632" y="4119"/>
                      <a:pt x="3561" y="4152"/>
                    </a:cubicBezTo>
                    <a:cubicBezTo>
                      <a:pt x="3618" y="4256"/>
                      <a:pt x="3676" y="4361"/>
                      <a:pt x="3735" y="4464"/>
                    </a:cubicBezTo>
                    <a:cubicBezTo>
                      <a:pt x="3862" y="4686"/>
                      <a:pt x="3998" y="4904"/>
                      <a:pt x="4142" y="5116"/>
                    </a:cubicBezTo>
                    <a:cubicBezTo>
                      <a:pt x="4240" y="5261"/>
                      <a:pt x="4341" y="5404"/>
                      <a:pt x="4450" y="5542"/>
                    </a:cubicBezTo>
                    <a:cubicBezTo>
                      <a:pt x="4053" y="5764"/>
                      <a:pt x="3598" y="5893"/>
                      <a:pt x="3113" y="5900"/>
                    </a:cubicBezTo>
                    <a:cubicBezTo>
                      <a:pt x="3139" y="5726"/>
                      <a:pt x="3155" y="5551"/>
                      <a:pt x="3168" y="5377"/>
                    </a:cubicBezTo>
                    <a:cubicBezTo>
                      <a:pt x="3185" y="5121"/>
                      <a:pt x="3194" y="4865"/>
                      <a:pt x="3194" y="4610"/>
                    </a:cubicBezTo>
                    <a:cubicBezTo>
                      <a:pt x="3194" y="4489"/>
                      <a:pt x="3192" y="4371"/>
                      <a:pt x="3188" y="4251"/>
                    </a:cubicBezTo>
                    <a:cubicBezTo>
                      <a:pt x="3150" y="4255"/>
                      <a:pt x="3112" y="4256"/>
                      <a:pt x="3072" y="4256"/>
                    </a:cubicBezTo>
                    <a:cubicBezTo>
                      <a:pt x="3034" y="4256"/>
                      <a:pt x="2994" y="4255"/>
                      <a:pt x="2956" y="4251"/>
                    </a:cubicBezTo>
                    <a:cubicBezTo>
                      <a:pt x="2953" y="4371"/>
                      <a:pt x="2951" y="4489"/>
                      <a:pt x="2951" y="4610"/>
                    </a:cubicBezTo>
                    <a:cubicBezTo>
                      <a:pt x="2951" y="4865"/>
                      <a:pt x="2959" y="5121"/>
                      <a:pt x="2977" y="5377"/>
                    </a:cubicBezTo>
                    <a:cubicBezTo>
                      <a:pt x="2990" y="5551"/>
                      <a:pt x="3006" y="5726"/>
                      <a:pt x="3031" y="5900"/>
                    </a:cubicBezTo>
                    <a:cubicBezTo>
                      <a:pt x="2546" y="5893"/>
                      <a:pt x="2091" y="5764"/>
                      <a:pt x="1694" y="5542"/>
                    </a:cubicBezTo>
                    <a:cubicBezTo>
                      <a:pt x="1804" y="5404"/>
                      <a:pt x="1905" y="5261"/>
                      <a:pt x="2003" y="5116"/>
                    </a:cubicBezTo>
                    <a:cubicBezTo>
                      <a:pt x="2146" y="4904"/>
                      <a:pt x="2282" y="4686"/>
                      <a:pt x="2409" y="4464"/>
                    </a:cubicBezTo>
                    <a:cubicBezTo>
                      <a:pt x="2470" y="4361"/>
                      <a:pt x="2528" y="4256"/>
                      <a:pt x="2583"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5" y="4923"/>
                      <a:pt x="645" y="4522"/>
                    </a:cubicBezTo>
                    <a:cubicBezTo>
                      <a:pt x="808" y="4457"/>
                      <a:pt x="967"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4" y="3677"/>
                      <a:pt x="1681" y="3736"/>
                    </a:cubicBezTo>
                    <a:cubicBezTo>
                      <a:pt x="1459" y="3863"/>
                      <a:pt x="1242" y="3999"/>
                      <a:pt x="1030" y="4142"/>
                    </a:cubicBezTo>
                    <a:cubicBezTo>
                      <a:pt x="885" y="4241"/>
                      <a:pt x="743" y="4342"/>
                      <a:pt x="604" y="4451"/>
                    </a:cubicBezTo>
                    <a:cubicBezTo>
                      <a:pt x="381" y="4054"/>
                      <a:pt x="252" y="3599"/>
                      <a:pt x="245" y="3114"/>
                    </a:cubicBezTo>
                    <a:lnTo>
                      <a:pt x="245" y="3114"/>
                    </a:lnTo>
                    <a:cubicBezTo>
                      <a:pt x="419" y="3140"/>
                      <a:pt x="594" y="3155"/>
                      <a:pt x="768" y="3169"/>
                    </a:cubicBezTo>
                    <a:cubicBezTo>
                      <a:pt x="1025" y="3186"/>
                      <a:pt x="1281" y="3195"/>
                      <a:pt x="1537" y="3195"/>
                    </a:cubicBezTo>
                    <a:cubicBezTo>
                      <a:pt x="1656" y="3195"/>
                      <a:pt x="1776" y="3192"/>
                      <a:pt x="1895" y="3189"/>
                    </a:cubicBezTo>
                    <a:cubicBezTo>
                      <a:pt x="1890" y="3151"/>
                      <a:pt x="1889" y="3113"/>
                      <a:pt x="1889" y="3073"/>
                    </a:cubicBezTo>
                    <a:cubicBezTo>
                      <a:pt x="1889" y="3034"/>
                      <a:pt x="1890" y="2995"/>
                      <a:pt x="1895" y="2957"/>
                    </a:cubicBezTo>
                    <a:cubicBezTo>
                      <a:pt x="1776" y="2953"/>
                      <a:pt x="1656" y="2952"/>
                      <a:pt x="1537" y="2952"/>
                    </a:cubicBezTo>
                    <a:cubicBezTo>
                      <a:pt x="1281" y="2952"/>
                      <a:pt x="1025" y="2960"/>
                      <a:pt x="768" y="2977"/>
                    </a:cubicBezTo>
                    <a:cubicBezTo>
                      <a:pt x="594" y="2990"/>
                      <a:pt x="419" y="3007"/>
                      <a:pt x="245" y="3032"/>
                    </a:cubicBezTo>
                    <a:cubicBezTo>
                      <a:pt x="252" y="2547"/>
                      <a:pt x="381" y="2092"/>
                      <a:pt x="604" y="1695"/>
                    </a:cubicBezTo>
                    <a:cubicBezTo>
                      <a:pt x="743" y="1804"/>
                      <a:pt x="885" y="1906"/>
                      <a:pt x="1030" y="2005"/>
                    </a:cubicBezTo>
                    <a:cubicBezTo>
                      <a:pt x="1242" y="2147"/>
                      <a:pt x="1459" y="2283"/>
                      <a:pt x="1681" y="2410"/>
                    </a:cubicBezTo>
                    <a:cubicBezTo>
                      <a:pt x="1784"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7" y="1763"/>
                      <a:pt x="808" y="1689"/>
                      <a:pt x="645" y="1624"/>
                    </a:cubicBezTo>
                    <a:cubicBezTo>
                      <a:pt x="885"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3" y="1995"/>
                    </a:cubicBezTo>
                    <a:cubicBezTo>
                      <a:pt x="2528" y="1890"/>
                      <a:pt x="2470" y="1785"/>
                      <a:pt x="2409" y="1682"/>
                    </a:cubicBezTo>
                    <a:cubicBezTo>
                      <a:pt x="2282" y="1460"/>
                      <a:pt x="2146" y="1243"/>
                      <a:pt x="2003" y="1031"/>
                    </a:cubicBezTo>
                    <a:cubicBezTo>
                      <a:pt x="1905" y="885"/>
                      <a:pt x="1804" y="742"/>
                      <a:pt x="1694" y="604"/>
                    </a:cubicBezTo>
                    <a:cubicBezTo>
                      <a:pt x="2091" y="382"/>
                      <a:pt x="2546" y="253"/>
                      <a:pt x="3031" y="246"/>
                    </a:cubicBezTo>
                    <a:close/>
                    <a:moveTo>
                      <a:pt x="3072" y="0"/>
                    </a:moveTo>
                    <a:cubicBezTo>
                      <a:pt x="1376" y="0"/>
                      <a:pt x="1" y="1377"/>
                      <a:pt x="1" y="3073"/>
                    </a:cubicBezTo>
                    <a:cubicBezTo>
                      <a:pt x="1" y="4769"/>
                      <a:pt x="1376" y="6145"/>
                      <a:pt x="3072" y="6145"/>
                    </a:cubicBezTo>
                    <a:cubicBezTo>
                      <a:pt x="4768" y="6145"/>
                      <a:pt x="6144" y="4769"/>
                      <a:pt x="6144" y="3073"/>
                    </a:cubicBezTo>
                    <a:cubicBezTo>
                      <a:pt x="6144" y="1377"/>
                      <a:pt x="4768"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691934" y="2407038"/>
                <a:ext cx="216565" cy="216565"/>
              </a:xfrm>
              <a:custGeom>
                <a:avLst/>
                <a:gdLst/>
                <a:ahLst/>
                <a:cxnLst/>
                <a:rect l="l" t="t" r="r" b="b"/>
                <a:pathLst>
                  <a:path w="1847" h="1847" extrusionOk="0">
                    <a:moveTo>
                      <a:pt x="923" y="1"/>
                    </a:moveTo>
                    <a:cubicBezTo>
                      <a:pt x="414" y="1"/>
                      <a:pt x="0" y="413"/>
                      <a:pt x="0" y="924"/>
                    </a:cubicBezTo>
                    <a:cubicBezTo>
                      <a:pt x="0" y="1432"/>
                      <a:pt x="414" y="1847"/>
                      <a:pt x="923" y="1847"/>
                    </a:cubicBezTo>
                    <a:cubicBezTo>
                      <a:pt x="1434" y="1847"/>
                      <a:pt x="1846" y="1432"/>
                      <a:pt x="1846" y="924"/>
                    </a:cubicBezTo>
                    <a:cubicBezTo>
                      <a:pt x="1846" y="413"/>
                      <a:pt x="143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739656" y="2454761"/>
                <a:ext cx="121122" cy="121122"/>
              </a:xfrm>
              <a:custGeom>
                <a:avLst/>
                <a:gdLst/>
                <a:ahLst/>
                <a:cxnLst/>
                <a:rect l="l" t="t" r="r" b="b"/>
                <a:pathLst>
                  <a:path w="1033" h="1033" extrusionOk="0">
                    <a:moveTo>
                      <a:pt x="516" y="1"/>
                    </a:moveTo>
                    <a:cubicBezTo>
                      <a:pt x="232" y="1"/>
                      <a:pt x="0" y="231"/>
                      <a:pt x="0" y="517"/>
                    </a:cubicBezTo>
                    <a:cubicBezTo>
                      <a:pt x="0" y="802"/>
                      <a:pt x="232" y="1033"/>
                      <a:pt x="516" y="1033"/>
                    </a:cubicBezTo>
                    <a:cubicBezTo>
                      <a:pt x="802" y="1033"/>
                      <a:pt x="1032" y="802"/>
                      <a:pt x="1032" y="517"/>
                    </a:cubicBezTo>
                    <a:cubicBezTo>
                      <a:pt x="1032" y="231"/>
                      <a:pt x="802"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2155611" y="2214272"/>
                <a:ext cx="6911214" cy="582745"/>
              </a:xfrm>
              <a:custGeom>
                <a:avLst/>
                <a:gdLst/>
                <a:ahLst/>
                <a:cxnLst/>
                <a:rect l="l" t="t" r="r" b="b"/>
                <a:pathLst>
                  <a:path w="58943" h="4970" extrusionOk="0">
                    <a:moveTo>
                      <a:pt x="1161" y="1"/>
                    </a:moveTo>
                    <a:cubicBezTo>
                      <a:pt x="1117" y="47"/>
                      <a:pt x="1075" y="94"/>
                      <a:pt x="1032" y="141"/>
                    </a:cubicBezTo>
                    <a:lnTo>
                      <a:pt x="1634" y="141"/>
                    </a:lnTo>
                    <a:cubicBezTo>
                      <a:pt x="1759" y="141"/>
                      <a:pt x="1859" y="243"/>
                      <a:pt x="1859" y="367"/>
                    </a:cubicBezTo>
                    <a:cubicBezTo>
                      <a:pt x="1859" y="491"/>
                      <a:pt x="1759" y="592"/>
                      <a:pt x="1634" y="592"/>
                    </a:cubicBezTo>
                    <a:lnTo>
                      <a:pt x="659" y="592"/>
                    </a:lnTo>
                    <a:cubicBezTo>
                      <a:pt x="405" y="928"/>
                      <a:pt x="184" y="1287"/>
                      <a:pt x="0" y="1669"/>
                    </a:cubicBezTo>
                    <a:lnTo>
                      <a:pt x="1309" y="1669"/>
                    </a:lnTo>
                    <a:cubicBezTo>
                      <a:pt x="2139" y="1669"/>
                      <a:pt x="2928" y="1305"/>
                      <a:pt x="3469" y="676"/>
                    </a:cubicBezTo>
                    <a:lnTo>
                      <a:pt x="3753" y="346"/>
                    </a:lnTo>
                    <a:cubicBezTo>
                      <a:pt x="3831" y="254"/>
                      <a:pt x="3801" y="159"/>
                      <a:pt x="3784" y="122"/>
                    </a:cubicBezTo>
                    <a:cubicBezTo>
                      <a:pt x="3767" y="86"/>
                      <a:pt x="3715" y="1"/>
                      <a:pt x="3595" y="1"/>
                    </a:cubicBezTo>
                    <a:close/>
                    <a:moveTo>
                      <a:pt x="57720" y="2964"/>
                    </a:moveTo>
                    <a:cubicBezTo>
                      <a:pt x="57317" y="2964"/>
                      <a:pt x="56986" y="3290"/>
                      <a:pt x="56986" y="3698"/>
                    </a:cubicBezTo>
                    <a:cubicBezTo>
                      <a:pt x="56986" y="3999"/>
                      <a:pt x="57168" y="4271"/>
                      <a:pt x="57448" y="4381"/>
                    </a:cubicBezTo>
                    <a:lnTo>
                      <a:pt x="57937" y="4576"/>
                    </a:lnTo>
                    <a:lnTo>
                      <a:pt x="58925" y="4969"/>
                    </a:lnTo>
                    <a:cubicBezTo>
                      <a:pt x="58936" y="4855"/>
                      <a:pt x="58942" y="4739"/>
                      <a:pt x="58942" y="4621"/>
                    </a:cubicBezTo>
                    <a:cubicBezTo>
                      <a:pt x="58942" y="4038"/>
                      <a:pt x="58795" y="3489"/>
                      <a:pt x="58536" y="3010"/>
                    </a:cubicBezTo>
                    <a:lnTo>
                      <a:pt x="57763" y="2965"/>
                    </a:lnTo>
                    <a:cubicBezTo>
                      <a:pt x="57749" y="2964"/>
                      <a:pt x="57735" y="2964"/>
                      <a:pt x="57720" y="29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 y="-59054"/>
                <a:ext cx="1311704" cy="3343690"/>
              </a:xfrm>
              <a:custGeom>
                <a:avLst/>
                <a:gdLst/>
                <a:ahLst/>
                <a:cxnLst/>
                <a:rect l="l" t="t" r="r" b="b"/>
                <a:pathLst>
                  <a:path w="11187" h="28517" extrusionOk="0">
                    <a:moveTo>
                      <a:pt x="6838" y="2005"/>
                    </a:moveTo>
                    <a:lnTo>
                      <a:pt x="6838" y="3739"/>
                    </a:lnTo>
                    <a:lnTo>
                      <a:pt x="4350" y="3739"/>
                    </a:lnTo>
                    <a:lnTo>
                      <a:pt x="4350" y="2005"/>
                    </a:lnTo>
                    <a:close/>
                    <a:moveTo>
                      <a:pt x="5594" y="12566"/>
                    </a:moveTo>
                    <a:cubicBezTo>
                      <a:pt x="6913" y="12566"/>
                      <a:pt x="7983" y="13636"/>
                      <a:pt x="7983" y="14955"/>
                    </a:cubicBezTo>
                    <a:cubicBezTo>
                      <a:pt x="7983" y="16275"/>
                      <a:pt x="6913" y="17344"/>
                      <a:pt x="5594" y="17344"/>
                    </a:cubicBezTo>
                    <a:cubicBezTo>
                      <a:pt x="4275" y="17344"/>
                      <a:pt x="3205" y="16275"/>
                      <a:pt x="3205" y="14955"/>
                    </a:cubicBezTo>
                    <a:cubicBezTo>
                      <a:pt x="3205" y="13636"/>
                      <a:pt x="4275" y="12566"/>
                      <a:pt x="5594" y="12566"/>
                    </a:cubicBezTo>
                    <a:close/>
                    <a:moveTo>
                      <a:pt x="1625" y="0"/>
                    </a:moveTo>
                    <a:lnTo>
                      <a:pt x="1625" y="26924"/>
                    </a:lnTo>
                    <a:lnTo>
                      <a:pt x="1" y="26924"/>
                    </a:lnTo>
                    <a:lnTo>
                      <a:pt x="1" y="28517"/>
                    </a:lnTo>
                    <a:lnTo>
                      <a:pt x="11187" y="28517"/>
                    </a:lnTo>
                    <a:lnTo>
                      <a:pt x="11187" y="26924"/>
                    </a:lnTo>
                    <a:lnTo>
                      <a:pt x="9563" y="26924"/>
                    </a:lnTo>
                    <a:lnTo>
                      <a:pt x="9563" y="0"/>
                    </a:ln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444162" y="130194"/>
                <a:ext cx="423282" cy="888657"/>
              </a:xfrm>
              <a:custGeom>
                <a:avLst/>
                <a:gdLst/>
                <a:ahLst/>
                <a:cxnLst/>
                <a:rect l="l" t="t" r="r" b="b"/>
                <a:pathLst>
                  <a:path w="3610" h="7579" extrusionOk="0">
                    <a:moveTo>
                      <a:pt x="3050" y="392"/>
                    </a:moveTo>
                    <a:lnTo>
                      <a:pt x="3050" y="2125"/>
                    </a:lnTo>
                    <a:lnTo>
                      <a:pt x="562" y="2125"/>
                    </a:lnTo>
                    <a:lnTo>
                      <a:pt x="562" y="392"/>
                    </a:lnTo>
                    <a:close/>
                    <a:moveTo>
                      <a:pt x="1" y="1"/>
                    </a:moveTo>
                    <a:lnTo>
                      <a:pt x="1" y="7578"/>
                    </a:lnTo>
                    <a:lnTo>
                      <a:pt x="3609" y="7578"/>
                    </a:lnTo>
                    <a:lnTo>
                      <a:pt x="36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568804" y="734289"/>
                <a:ext cx="174120" cy="174003"/>
              </a:xfrm>
              <a:custGeom>
                <a:avLst/>
                <a:gdLst/>
                <a:ahLst/>
                <a:cxnLst/>
                <a:rect l="l" t="t" r="r" b="b"/>
                <a:pathLst>
                  <a:path w="1485" h="1484" extrusionOk="0">
                    <a:moveTo>
                      <a:pt x="743" y="1"/>
                    </a:moveTo>
                    <a:cubicBezTo>
                      <a:pt x="333" y="1"/>
                      <a:pt x="1" y="333"/>
                      <a:pt x="1" y="743"/>
                    </a:cubicBezTo>
                    <a:cubicBezTo>
                      <a:pt x="1" y="1151"/>
                      <a:pt x="333" y="1483"/>
                      <a:pt x="743" y="1483"/>
                    </a:cubicBezTo>
                    <a:cubicBezTo>
                      <a:pt x="1153" y="1483"/>
                      <a:pt x="1485" y="1151"/>
                      <a:pt x="1485" y="743"/>
                    </a:cubicBezTo>
                    <a:cubicBezTo>
                      <a:pt x="1485" y="333"/>
                      <a:pt x="1153" y="1"/>
                      <a:pt x="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428389" y="1236258"/>
                <a:ext cx="454815" cy="1165862"/>
              </a:xfrm>
              <a:custGeom>
                <a:avLst/>
                <a:gdLst/>
                <a:ahLst/>
                <a:cxnLst/>
                <a:rect l="l" t="t" r="r" b="b"/>
                <a:pathLst>
                  <a:path w="3232" h="6269" extrusionOk="0">
                    <a:moveTo>
                      <a:pt x="207" y="0"/>
                    </a:moveTo>
                    <a:lnTo>
                      <a:pt x="1539" y="2281"/>
                    </a:lnTo>
                    <a:lnTo>
                      <a:pt x="0" y="2310"/>
                    </a:lnTo>
                    <a:cubicBezTo>
                      <a:pt x="0" y="2310"/>
                      <a:pt x="2228" y="6269"/>
                      <a:pt x="2296" y="6269"/>
                    </a:cubicBezTo>
                    <a:cubicBezTo>
                      <a:pt x="2365" y="6269"/>
                      <a:pt x="1498" y="2942"/>
                      <a:pt x="1498" y="2942"/>
                    </a:cubicBezTo>
                    <a:lnTo>
                      <a:pt x="3231" y="2942"/>
                    </a:lnTo>
                    <a:lnTo>
                      <a:pt x="2461"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2980615" y="2793391"/>
                <a:ext cx="1035809" cy="1035574"/>
              </a:xfrm>
              <a:custGeom>
                <a:avLst/>
                <a:gdLst/>
                <a:ahLst/>
                <a:cxnLst/>
                <a:rect l="l" t="t" r="r" b="b"/>
                <a:pathLst>
                  <a:path w="8834" h="8832" extrusionOk="0">
                    <a:moveTo>
                      <a:pt x="4416" y="1345"/>
                    </a:moveTo>
                    <a:cubicBezTo>
                      <a:pt x="6114" y="1345"/>
                      <a:pt x="7489" y="2720"/>
                      <a:pt x="7489" y="4416"/>
                    </a:cubicBezTo>
                    <a:cubicBezTo>
                      <a:pt x="7489" y="6112"/>
                      <a:pt x="6114" y="7488"/>
                      <a:pt x="4416" y="7488"/>
                    </a:cubicBezTo>
                    <a:cubicBezTo>
                      <a:pt x="2720" y="7488"/>
                      <a:pt x="1345" y="6112"/>
                      <a:pt x="1345" y="4416"/>
                    </a:cubicBezTo>
                    <a:cubicBezTo>
                      <a:pt x="1345" y="2720"/>
                      <a:pt x="2720" y="1345"/>
                      <a:pt x="4416" y="1345"/>
                    </a:cubicBezTo>
                    <a:close/>
                    <a:moveTo>
                      <a:pt x="4416" y="0"/>
                    </a:moveTo>
                    <a:cubicBezTo>
                      <a:pt x="1978" y="0"/>
                      <a:pt x="1" y="1976"/>
                      <a:pt x="1" y="4416"/>
                    </a:cubicBezTo>
                    <a:cubicBezTo>
                      <a:pt x="1" y="6854"/>
                      <a:pt x="1978" y="8832"/>
                      <a:pt x="4416" y="8832"/>
                    </a:cubicBezTo>
                    <a:cubicBezTo>
                      <a:pt x="6856" y="8832"/>
                      <a:pt x="8833" y="6854"/>
                      <a:pt x="8833" y="4416"/>
                    </a:cubicBezTo>
                    <a:cubicBezTo>
                      <a:pt x="8833" y="1978"/>
                      <a:pt x="6856"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138205" y="2950864"/>
                <a:ext cx="720634" cy="720517"/>
              </a:xfrm>
              <a:custGeom>
                <a:avLst/>
                <a:gdLst/>
                <a:ahLst/>
                <a:cxnLst/>
                <a:rect l="l" t="t" r="r" b="b"/>
                <a:pathLst>
                  <a:path w="6146" h="6145" extrusionOk="0">
                    <a:moveTo>
                      <a:pt x="3031" y="246"/>
                    </a:moveTo>
                    <a:lnTo>
                      <a:pt x="3031" y="246"/>
                    </a:lnTo>
                    <a:cubicBezTo>
                      <a:pt x="3006" y="420"/>
                      <a:pt x="2990" y="595"/>
                      <a:pt x="2978" y="769"/>
                    </a:cubicBezTo>
                    <a:cubicBezTo>
                      <a:pt x="2959" y="1025"/>
                      <a:pt x="2951" y="1281"/>
                      <a:pt x="2951" y="1537"/>
                    </a:cubicBezTo>
                    <a:cubicBezTo>
                      <a:pt x="2951" y="1657"/>
                      <a:pt x="2954" y="1776"/>
                      <a:pt x="2956" y="1896"/>
                    </a:cubicBezTo>
                    <a:cubicBezTo>
                      <a:pt x="2994" y="1891"/>
                      <a:pt x="3034" y="1890"/>
                      <a:pt x="3072" y="1890"/>
                    </a:cubicBezTo>
                    <a:cubicBezTo>
                      <a:pt x="3112" y="1890"/>
                      <a:pt x="3150" y="1891"/>
                      <a:pt x="3188" y="1896"/>
                    </a:cubicBezTo>
                    <a:cubicBezTo>
                      <a:pt x="3192" y="1776"/>
                      <a:pt x="3194" y="1657"/>
                      <a:pt x="3194" y="1537"/>
                    </a:cubicBezTo>
                    <a:cubicBezTo>
                      <a:pt x="3195" y="1281"/>
                      <a:pt x="3187" y="1025"/>
                      <a:pt x="3168" y="769"/>
                    </a:cubicBezTo>
                    <a:cubicBezTo>
                      <a:pt x="3156" y="595"/>
                      <a:pt x="3139" y="420"/>
                      <a:pt x="3115" y="246"/>
                    </a:cubicBezTo>
                    <a:lnTo>
                      <a:pt x="3115" y="246"/>
                    </a:lnTo>
                    <a:cubicBezTo>
                      <a:pt x="3598" y="253"/>
                      <a:pt x="4053" y="382"/>
                      <a:pt x="4450" y="604"/>
                    </a:cubicBezTo>
                    <a:cubicBezTo>
                      <a:pt x="4342" y="742"/>
                      <a:pt x="4240" y="885"/>
                      <a:pt x="4142" y="1031"/>
                    </a:cubicBezTo>
                    <a:cubicBezTo>
                      <a:pt x="3998" y="1243"/>
                      <a:pt x="3864" y="1460"/>
                      <a:pt x="3735" y="1682"/>
                    </a:cubicBezTo>
                    <a:cubicBezTo>
                      <a:pt x="3676" y="1785"/>
                      <a:pt x="3618" y="1890"/>
                      <a:pt x="3561" y="1995"/>
                    </a:cubicBezTo>
                    <a:cubicBezTo>
                      <a:pt x="3632" y="2027"/>
                      <a:pt x="3700" y="2065"/>
                      <a:pt x="3762" y="2111"/>
                    </a:cubicBezTo>
                    <a:cubicBezTo>
                      <a:pt x="3824" y="2009"/>
                      <a:pt x="3886" y="1907"/>
                      <a:pt x="3946" y="1804"/>
                    </a:cubicBezTo>
                    <a:cubicBezTo>
                      <a:pt x="4074" y="1582"/>
                      <a:pt x="4195" y="1356"/>
                      <a:pt x="4308" y="1125"/>
                    </a:cubicBezTo>
                    <a:cubicBezTo>
                      <a:pt x="4384" y="968"/>
                      <a:pt x="4456" y="809"/>
                      <a:pt x="4522" y="645"/>
                    </a:cubicBezTo>
                    <a:cubicBezTo>
                      <a:pt x="4924" y="885"/>
                      <a:pt x="5260" y="1223"/>
                      <a:pt x="5501" y="1624"/>
                    </a:cubicBezTo>
                    <a:cubicBezTo>
                      <a:pt x="5337" y="1689"/>
                      <a:pt x="5177" y="1763"/>
                      <a:pt x="5020" y="1838"/>
                    </a:cubicBezTo>
                    <a:cubicBezTo>
                      <a:pt x="4790" y="1951"/>
                      <a:pt x="4563" y="2072"/>
                      <a:pt x="4342" y="2200"/>
                    </a:cubicBezTo>
                    <a:cubicBezTo>
                      <a:pt x="4238" y="2259"/>
                      <a:pt x="4137" y="2321"/>
                      <a:pt x="4035" y="2383"/>
                    </a:cubicBezTo>
                    <a:cubicBezTo>
                      <a:pt x="4080" y="2447"/>
                      <a:pt x="4118" y="2513"/>
                      <a:pt x="4151" y="2584"/>
                    </a:cubicBezTo>
                    <a:cubicBezTo>
                      <a:pt x="4255" y="2527"/>
                      <a:pt x="4360" y="2470"/>
                      <a:pt x="4463" y="2410"/>
                    </a:cubicBezTo>
                    <a:cubicBezTo>
                      <a:pt x="4685" y="2283"/>
                      <a:pt x="4903" y="2147"/>
                      <a:pt x="5116" y="2005"/>
                    </a:cubicBezTo>
                    <a:cubicBezTo>
                      <a:pt x="5260" y="1906"/>
                      <a:pt x="5403" y="1804"/>
                      <a:pt x="5542" y="1695"/>
                    </a:cubicBezTo>
                    <a:cubicBezTo>
                      <a:pt x="5763" y="2092"/>
                      <a:pt x="5894" y="2547"/>
                      <a:pt x="5901" y="3032"/>
                    </a:cubicBezTo>
                    <a:cubicBezTo>
                      <a:pt x="5725" y="3007"/>
                      <a:pt x="5551" y="2990"/>
                      <a:pt x="5376" y="2977"/>
                    </a:cubicBezTo>
                    <a:cubicBezTo>
                      <a:pt x="5120" y="2960"/>
                      <a:pt x="4865" y="2952"/>
                      <a:pt x="4609" y="2952"/>
                    </a:cubicBezTo>
                    <a:cubicBezTo>
                      <a:pt x="4489" y="2952"/>
                      <a:pt x="4370" y="2953"/>
                      <a:pt x="4251" y="2957"/>
                    </a:cubicBezTo>
                    <a:cubicBezTo>
                      <a:pt x="4254" y="2995"/>
                      <a:pt x="4257" y="3034"/>
                      <a:pt x="4257" y="3073"/>
                    </a:cubicBezTo>
                    <a:cubicBezTo>
                      <a:pt x="4257" y="3113"/>
                      <a:pt x="4254" y="3151"/>
                      <a:pt x="4251" y="3189"/>
                    </a:cubicBezTo>
                    <a:cubicBezTo>
                      <a:pt x="4370" y="3192"/>
                      <a:pt x="4489" y="3195"/>
                      <a:pt x="4609" y="3195"/>
                    </a:cubicBezTo>
                    <a:cubicBezTo>
                      <a:pt x="4865" y="3195"/>
                      <a:pt x="5120" y="3186"/>
                      <a:pt x="5376" y="3169"/>
                    </a:cubicBezTo>
                    <a:cubicBezTo>
                      <a:pt x="5551" y="3156"/>
                      <a:pt x="5725" y="3140"/>
                      <a:pt x="5901" y="3114"/>
                    </a:cubicBezTo>
                    <a:lnTo>
                      <a:pt x="5901" y="3114"/>
                    </a:lnTo>
                    <a:cubicBezTo>
                      <a:pt x="5894" y="3599"/>
                      <a:pt x="5763" y="4054"/>
                      <a:pt x="5542" y="4451"/>
                    </a:cubicBezTo>
                    <a:cubicBezTo>
                      <a:pt x="5403" y="4342"/>
                      <a:pt x="5260" y="4241"/>
                      <a:pt x="5116" y="4142"/>
                    </a:cubicBezTo>
                    <a:cubicBezTo>
                      <a:pt x="4903" y="3999"/>
                      <a:pt x="4685" y="3863"/>
                      <a:pt x="4463" y="3736"/>
                    </a:cubicBezTo>
                    <a:cubicBezTo>
                      <a:pt x="4360" y="3677"/>
                      <a:pt x="4257" y="3619"/>
                      <a:pt x="4151" y="3562"/>
                    </a:cubicBezTo>
                    <a:cubicBezTo>
                      <a:pt x="4118" y="3633"/>
                      <a:pt x="4080" y="3699"/>
                      <a:pt x="4035" y="3763"/>
                    </a:cubicBezTo>
                    <a:cubicBezTo>
                      <a:pt x="4137" y="3825"/>
                      <a:pt x="4238" y="3887"/>
                      <a:pt x="4342" y="3947"/>
                    </a:cubicBezTo>
                    <a:cubicBezTo>
                      <a:pt x="4563" y="4074"/>
                      <a:pt x="4790" y="4195"/>
                      <a:pt x="5020" y="4308"/>
                    </a:cubicBezTo>
                    <a:cubicBezTo>
                      <a:pt x="5178" y="4383"/>
                      <a:pt x="5337" y="4457"/>
                      <a:pt x="5501" y="4522"/>
                    </a:cubicBezTo>
                    <a:cubicBezTo>
                      <a:pt x="5260" y="4923"/>
                      <a:pt x="4924" y="5261"/>
                      <a:pt x="4522" y="5501"/>
                    </a:cubicBezTo>
                    <a:cubicBezTo>
                      <a:pt x="4456" y="5337"/>
                      <a:pt x="4384" y="5178"/>
                      <a:pt x="4308" y="5021"/>
                    </a:cubicBezTo>
                    <a:cubicBezTo>
                      <a:pt x="4195" y="4790"/>
                      <a:pt x="4074" y="4564"/>
                      <a:pt x="3946" y="4342"/>
                    </a:cubicBezTo>
                    <a:cubicBezTo>
                      <a:pt x="3886" y="4239"/>
                      <a:pt x="3826" y="4137"/>
                      <a:pt x="3762" y="4036"/>
                    </a:cubicBezTo>
                    <a:cubicBezTo>
                      <a:pt x="3700" y="4081"/>
                      <a:pt x="3632" y="4119"/>
                      <a:pt x="3561" y="4152"/>
                    </a:cubicBezTo>
                    <a:cubicBezTo>
                      <a:pt x="3618" y="4256"/>
                      <a:pt x="3676" y="4361"/>
                      <a:pt x="3735" y="4464"/>
                    </a:cubicBezTo>
                    <a:cubicBezTo>
                      <a:pt x="3864" y="4686"/>
                      <a:pt x="3998" y="4904"/>
                      <a:pt x="4142" y="5116"/>
                    </a:cubicBezTo>
                    <a:cubicBezTo>
                      <a:pt x="4240" y="5261"/>
                      <a:pt x="4342" y="5404"/>
                      <a:pt x="4450" y="5542"/>
                    </a:cubicBezTo>
                    <a:cubicBezTo>
                      <a:pt x="4055" y="5764"/>
                      <a:pt x="3598" y="5893"/>
                      <a:pt x="3115" y="5900"/>
                    </a:cubicBezTo>
                    <a:cubicBezTo>
                      <a:pt x="3139" y="5726"/>
                      <a:pt x="3156" y="5551"/>
                      <a:pt x="3168" y="5377"/>
                    </a:cubicBezTo>
                    <a:cubicBezTo>
                      <a:pt x="3187" y="5121"/>
                      <a:pt x="3195" y="4865"/>
                      <a:pt x="3194" y="4610"/>
                    </a:cubicBezTo>
                    <a:cubicBezTo>
                      <a:pt x="3194" y="4489"/>
                      <a:pt x="3192" y="4371"/>
                      <a:pt x="3188" y="4251"/>
                    </a:cubicBezTo>
                    <a:cubicBezTo>
                      <a:pt x="3150" y="4255"/>
                      <a:pt x="3112" y="4256"/>
                      <a:pt x="3072" y="4256"/>
                    </a:cubicBezTo>
                    <a:cubicBezTo>
                      <a:pt x="3034" y="4256"/>
                      <a:pt x="2994" y="4255"/>
                      <a:pt x="2956" y="4251"/>
                    </a:cubicBezTo>
                    <a:cubicBezTo>
                      <a:pt x="2954" y="4371"/>
                      <a:pt x="2951" y="4489"/>
                      <a:pt x="2951" y="4610"/>
                    </a:cubicBezTo>
                    <a:cubicBezTo>
                      <a:pt x="2951" y="4865"/>
                      <a:pt x="2959" y="5121"/>
                      <a:pt x="2978" y="5377"/>
                    </a:cubicBezTo>
                    <a:cubicBezTo>
                      <a:pt x="2990" y="5551"/>
                      <a:pt x="3006" y="5726"/>
                      <a:pt x="3031" y="5900"/>
                    </a:cubicBezTo>
                    <a:cubicBezTo>
                      <a:pt x="2546" y="5893"/>
                      <a:pt x="2091" y="5764"/>
                      <a:pt x="1696" y="5542"/>
                    </a:cubicBezTo>
                    <a:cubicBezTo>
                      <a:pt x="1804" y="5404"/>
                      <a:pt x="1905" y="5261"/>
                      <a:pt x="2004" y="5116"/>
                    </a:cubicBezTo>
                    <a:cubicBezTo>
                      <a:pt x="2146" y="4904"/>
                      <a:pt x="2282" y="4686"/>
                      <a:pt x="2411" y="4464"/>
                    </a:cubicBezTo>
                    <a:cubicBezTo>
                      <a:pt x="2470" y="4361"/>
                      <a:pt x="2528" y="4256"/>
                      <a:pt x="2585"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6" y="4923"/>
                      <a:pt x="645" y="4522"/>
                    </a:cubicBezTo>
                    <a:cubicBezTo>
                      <a:pt x="808" y="4457"/>
                      <a:pt x="968"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5" y="3677"/>
                      <a:pt x="1681" y="3736"/>
                    </a:cubicBezTo>
                    <a:cubicBezTo>
                      <a:pt x="1459" y="3863"/>
                      <a:pt x="1242" y="3999"/>
                      <a:pt x="1030" y="4142"/>
                    </a:cubicBezTo>
                    <a:cubicBezTo>
                      <a:pt x="886" y="4241"/>
                      <a:pt x="743" y="4342"/>
                      <a:pt x="604" y="4451"/>
                    </a:cubicBezTo>
                    <a:cubicBezTo>
                      <a:pt x="381" y="4054"/>
                      <a:pt x="252" y="3599"/>
                      <a:pt x="245" y="3114"/>
                    </a:cubicBezTo>
                    <a:lnTo>
                      <a:pt x="245" y="3114"/>
                    </a:lnTo>
                    <a:cubicBezTo>
                      <a:pt x="419" y="3140"/>
                      <a:pt x="594" y="3155"/>
                      <a:pt x="768" y="3169"/>
                    </a:cubicBezTo>
                    <a:cubicBezTo>
                      <a:pt x="1026" y="3186"/>
                      <a:pt x="1281" y="3195"/>
                      <a:pt x="1537" y="3195"/>
                    </a:cubicBezTo>
                    <a:cubicBezTo>
                      <a:pt x="1656" y="3195"/>
                      <a:pt x="1776" y="3192"/>
                      <a:pt x="1895" y="3189"/>
                    </a:cubicBezTo>
                    <a:cubicBezTo>
                      <a:pt x="1891" y="3151"/>
                      <a:pt x="1889" y="3113"/>
                      <a:pt x="1889" y="3073"/>
                    </a:cubicBezTo>
                    <a:cubicBezTo>
                      <a:pt x="1889" y="3034"/>
                      <a:pt x="1891" y="2995"/>
                      <a:pt x="1895" y="2957"/>
                    </a:cubicBezTo>
                    <a:cubicBezTo>
                      <a:pt x="1776" y="2953"/>
                      <a:pt x="1656" y="2952"/>
                      <a:pt x="1537" y="2952"/>
                    </a:cubicBezTo>
                    <a:cubicBezTo>
                      <a:pt x="1281" y="2952"/>
                      <a:pt x="1026" y="2960"/>
                      <a:pt x="768" y="2977"/>
                    </a:cubicBezTo>
                    <a:cubicBezTo>
                      <a:pt x="594" y="2990"/>
                      <a:pt x="419" y="3007"/>
                      <a:pt x="245" y="3032"/>
                    </a:cubicBezTo>
                    <a:cubicBezTo>
                      <a:pt x="252" y="2547"/>
                      <a:pt x="381" y="2092"/>
                      <a:pt x="604" y="1695"/>
                    </a:cubicBezTo>
                    <a:cubicBezTo>
                      <a:pt x="743" y="1804"/>
                      <a:pt x="886" y="1906"/>
                      <a:pt x="1030" y="2005"/>
                    </a:cubicBezTo>
                    <a:cubicBezTo>
                      <a:pt x="1242" y="2147"/>
                      <a:pt x="1459" y="2283"/>
                      <a:pt x="1681" y="2410"/>
                    </a:cubicBezTo>
                    <a:cubicBezTo>
                      <a:pt x="1785"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8" y="1763"/>
                      <a:pt x="808" y="1689"/>
                      <a:pt x="645" y="1624"/>
                    </a:cubicBezTo>
                    <a:cubicBezTo>
                      <a:pt x="886"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5" y="1995"/>
                    </a:cubicBezTo>
                    <a:cubicBezTo>
                      <a:pt x="2528" y="1890"/>
                      <a:pt x="2470" y="1785"/>
                      <a:pt x="2411" y="1682"/>
                    </a:cubicBezTo>
                    <a:cubicBezTo>
                      <a:pt x="2282" y="1460"/>
                      <a:pt x="2146" y="1243"/>
                      <a:pt x="2004" y="1031"/>
                    </a:cubicBezTo>
                    <a:cubicBezTo>
                      <a:pt x="1905" y="885"/>
                      <a:pt x="1804" y="742"/>
                      <a:pt x="1696" y="604"/>
                    </a:cubicBezTo>
                    <a:cubicBezTo>
                      <a:pt x="2091" y="382"/>
                      <a:pt x="2546" y="253"/>
                      <a:pt x="3031" y="246"/>
                    </a:cubicBezTo>
                    <a:close/>
                    <a:moveTo>
                      <a:pt x="3072" y="0"/>
                    </a:moveTo>
                    <a:cubicBezTo>
                      <a:pt x="1376" y="0"/>
                      <a:pt x="1" y="1377"/>
                      <a:pt x="1" y="3073"/>
                    </a:cubicBezTo>
                    <a:cubicBezTo>
                      <a:pt x="1" y="4769"/>
                      <a:pt x="1376" y="6145"/>
                      <a:pt x="3072" y="6145"/>
                    </a:cubicBezTo>
                    <a:cubicBezTo>
                      <a:pt x="4770" y="6145"/>
                      <a:pt x="6145" y="4769"/>
                      <a:pt x="6145" y="3073"/>
                    </a:cubicBezTo>
                    <a:cubicBezTo>
                      <a:pt x="6145" y="1377"/>
                      <a:pt x="4770"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3389599" y="3202257"/>
                <a:ext cx="217738" cy="217855"/>
              </a:xfrm>
              <a:custGeom>
                <a:avLst/>
                <a:gdLst/>
                <a:ahLst/>
                <a:cxnLst/>
                <a:rect l="l" t="t" r="r" b="b"/>
                <a:pathLst>
                  <a:path w="1857" h="1858" extrusionOk="0">
                    <a:moveTo>
                      <a:pt x="928" y="0"/>
                    </a:moveTo>
                    <a:cubicBezTo>
                      <a:pt x="858" y="0"/>
                      <a:pt x="801" y="58"/>
                      <a:pt x="801" y="129"/>
                    </a:cubicBezTo>
                    <a:cubicBezTo>
                      <a:pt x="801" y="200"/>
                      <a:pt x="858" y="256"/>
                      <a:pt x="928" y="256"/>
                    </a:cubicBezTo>
                    <a:cubicBezTo>
                      <a:pt x="999" y="256"/>
                      <a:pt x="1057" y="200"/>
                      <a:pt x="1057" y="129"/>
                    </a:cubicBezTo>
                    <a:cubicBezTo>
                      <a:pt x="1057" y="58"/>
                      <a:pt x="999" y="0"/>
                      <a:pt x="928" y="0"/>
                    </a:cubicBezTo>
                    <a:close/>
                    <a:moveTo>
                      <a:pt x="363" y="235"/>
                    </a:moveTo>
                    <a:cubicBezTo>
                      <a:pt x="330" y="235"/>
                      <a:pt x="297" y="248"/>
                      <a:pt x="272" y="273"/>
                    </a:cubicBezTo>
                    <a:cubicBezTo>
                      <a:pt x="223" y="323"/>
                      <a:pt x="223" y="403"/>
                      <a:pt x="272" y="454"/>
                    </a:cubicBezTo>
                    <a:cubicBezTo>
                      <a:pt x="297" y="479"/>
                      <a:pt x="330" y="491"/>
                      <a:pt x="363" y="491"/>
                    </a:cubicBezTo>
                    <a:cubicBezTo>
                      <a:pt x="396" y="491"/>
                      <a:pt x="429" y="479"/>
                      <a:pt x="453" y="454"/>
                    </a:cubicBezTo>
                    <a:cubicBezTo>
                      <a:pt x="504" y="403"/>
                      <a:pt x="504" y="323"/>
                      <a:pt x="453" y="273"/>
                    </a:cubicBezTo>
                    <a:cubicBezTo>
                      <a:pt x="429" y="248"/>
                      <a:pt x="396" y="235"/>
                      <a:pt x="363" y="235"/>
                    </a:cubicBezTo>
                    <a:close/>
                    <a:moveTo>
                      <a:pt x="1494" y="235"/>
                    </a:moveTo>
                    <a:cubicBezTo>
                      <a:pt x="1462" y="235"/>
                      <a:pt x="1429" y="248"/>
                      <a:pt x="1405" y="273"/>
                    </a:cubicBezTo>
                    <a:cubicBezTo>
                      <a:pt x="1354" y="323"/>
                      <a:pt x="1354" y="403"/>
                      <a:pt x="1405" y="454"/>
                    </a:cubicBezTo>
                    <a:cubicBezTo>
                      <a:pt x="1429" y="479"/>
                      <a:pt x="1462" y="491"/>
                      <a:pt x="1494" y="491"/>
                    </a:cubicBezTo>
                    <a:cubicBezTo>
                      <a:pt x="1527" y="491"/>
                      <a:pt x="1559" y="479"/>
                      <a:pt x="1584" y="454"/>
                    </a:cubicBezTo>
                    <a:cubicBezTo>
                      <a:pt x="1635" y="403"/>
                      <a:pt x="1635" y="323"/>
                      <a:pt x="1584" y="273"/>
                    </a:cubicBezTo>
                    <a:cubicBezTo>
                      <a:pt x="1559" y="248"/>
                      <a:pt x="1527" y="235"/>
                      <a:pt x="1494" y="235"/>
                    </a:cubicBezTo>
                    <a:close/>
                    <a:moveTo>
                      <a:pt x="128" y="800"/>
                    </a:moveTo>
                    <a:cubicBezTo>
                      <a:pt x="58" y="800"/>
                      <a:pt x="1" y="858"/>
                      <a:pt x="1" y="929"/>
                    </a:cubicBezTo>
                    <a:cubicBezTo>
                      <a:pt x="1" y="1000"/>
                      <a:pt x="58" y="1056"/>
                      <a:pt x="128" y="1056"/>
                    </a:cubicBezTo>
                    <a:cubicBezTo>
                      <a:pt x="199" y="1056"/>
                      <a:pt x="257" y="1000"/>
                      <a:pt x="257" y="929"/>
                    </a:cubicBezTo>
                    <a:cubicBezTo>
                      <a:pt x="257" y="858"/>
                      <a:pt x="199" y="800"/>
                      <a:pt x="128" y="800"/>
                    </a:cubicBezTo>
                    <a:close/>
                    <a:moveTo>
                      <a:pt x="1728" y="800"/>
                    </a:moveTo>
                    <a:cubicBezTo>
                      <a:pt x="1658" y="800"/>
                      <a:pt x="1601" y="858"/>
                      <a:pt x="1601" y="929"/>
                    </a:cubicBezTo>
                    <a:cubicBezTo>
                      <a:pt x="1601" y="1000"/>
                      <a:pt x="1658" y="1056"/>
                      <a:pt x="1728" y="1056"/>
                    </a:cubicBezTo>
                    <a:cubicBezTo>
                      <a:pt x="1729" y="1056"/>
                      <a:pt x="1730" y="1056"/>
                      <a:pt x="1731" y="1056"/>
                    </a:cubicBezTo>
                    <a:cubicBezTo>
                      <a:pt x="1800" y="1056"/>
                      <a:pt x="1857" y="999"/>
                      <a:pt x="1857" y="929"/>
                    </a:cubicBezTo>
                    <a:cubicBezTo>
                      <a:pt x="1857" y="858"/>
                      <a:pt x="1799" y="800"/>
                      <a:pt x="1728" y="800"/>
                    </a:cubicBezTo>
                    <a:close/>
                    <a:moveTo>
                      <a:pt x="363" y="1367"/>
                    </a:moveTo>
                    <a:cubicBezTo>
                      <a:pt x="330" y="1367"/>
                      <a:pt x="297" y="1379"/>
                      <a:pt x="272" y="1404"/>
                    </a:cubicBezTo>
                    <a:cubicBezTo>
                      <a:pt x="223" y="1455"/>
                      <a:pt x="223" y="1535"/>
                      <a:pt x="272" y="1585"/>
                    </a:cubicBezTo>
                    <a:cubicBezTo>
                      <a:pt x="297" y="1610"/>
                      <a:pt x="330" y="1623"/>
                      <a:pt x="363" y="1623"/>
                    </a:cubicBezTo>
                    <a:cubicBezTo>
                      <a:pt x="396" y="1623"/>
                      <a:pt x="429" y="1610"/>
                      <a:pt x="453" y="1585"/>
                    </a:cubicBezTo>
                    <a:cubicBezTo>
                      <a:pt x="504" y="1535"/>
                      <a:pt x="504" y="1453"/>
                      <a:pt x="453" y="1404"/>
                    </a:cubicBezTo>
                    <a:cubicBezTo>
                      <a:pt x="429" y="1379"/>
                      <a:pt x="396" y="1367"/>
                      <a:pt x="363" y="1367"/>
                    </a:cubicBezTo>
                    <a:close/>
                    <a:moveTo>
                      <a:pt x="1494" y="1367"/>
                    </a:moveTo>
                    <a:cubicBezTo>
                      <a:pt x="1462" y="1367"/>
                      <a:pt x="1429" y="1379"/>
                      <a:pt x="1405" y="1404"/>
                    </a:cubicBezTo>
                    <a:cubicBezTo>
                      <a:pt x="1354" y="1455"/>
                      <a:pt x="1354" y="1535"/>
                      <a:pt x="1405" y="1585"/>
                    </a:cubicBezTo>
                    <a:cubicBezTo>
                      <a:pt x="1429" y="1610"/>
                      <a:pt x="1462" y="1623"/>
                      <a:pt x="1494" y="1623"/>
                    </a:cubicBezTo>
                    <a:cubicBezTo>
                      <a:pt x="1527" y="1623"/>
                      <a:pt x="1559" y="1610"/>
                      <a:pt x="1584" y="1585"/>
                    </a:cubicBezTo>
                    <a:cubicBezTo>
                      <a:pt x="1635" y="1535"/>
                      <a:pt x="1635" y="1453"/>
                      <a:pt x="1584" y="1404"/>
                    </a:cubicBezTo>
                    <a:cubicBezTo>
                      <a:pt x="1559" y="1379"/>
                      <a:pt x="1527" y="1367"/>
                      <a:pt x="1494" y="1367"/>
                    </a:cubicBezTo>
                    <a:close/>
                    <a:moveTo>
                      <a:pt x="928" y="1600"/>
                    </a:moveTo>
                    <a:cubicBezTo>
                      <a:pt x="858" y="1600"/>
                      <a:pt x="801" y="1658"/>
                      <a:pt x="801" y="1729"/>
                    </a:cubicBezTo>
                    <a:cubicBezTo>
                      <a:pt x="801" y="1800"/>
                      <a:pt x="858" y="1858"/>
                      <a:pt x="928" y="1858"/>
                    </a:cubicBezTo>
                    <a:cubicBezTo>
                      <a:pt x="999" y="1858"/>
                      <a:pt x="1057" y="1800"/>
                      <a:pt x="1057" y="1729"/>
                    </a:cubicBezTo>
                    <a:cubicBezTo>
                      <a:pt x="1057" y="1658"/>
                      <a:pt x="999" y="1600"/>
                      <a:pt x="928" y="16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159897" y="3432427"/>
                <a:ext cx="1642" cy="3752"/>
              </a:xfrm>
              <a:custGeom>
                <a:avLst/>
                <a:gdLst/>
                <a:ahLst/>
                <a:cxnLst/>
                <a:rect l="l" t="t" r="r" b="b"/>
                <a:pathLst>
                  <a:path w="14" h="32" extrusionOk="0">
                    <a:moveTo>
                      <a:pt x="1" y="1"/>
                    </a:moveTo>
                    <a:cubicBezTo>
                      <a:pt x="5" y="11"/>
                      <a:pt x="9" y="22"/>
                      <a:pt x="14" y="32"/>
                    </a:cubicBezTo>
                    <a:lnTo>
                      <a:pt x="14" y="32"/>
                    </a:lnTo>
                    <a:cubicBezTo>
                      <a:pt x="9" y="22"/>
                      <a:pt x="5" y="11"/>
                      <a:pt x="1" y="1"/>
                    </a:cubicBezTo>
                    <a:close/>
                  </a:path>
                </a:pathLst>
              </a:custGeom>
              <a:solidFill>
                <a:srgbClr val="D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4059709" y="2236199"/>
                <a:ext cx="198039" cy="43852"/>
              </a:xfrm>
              <a:custGeom>
                <a:avLst/>
                <a:gdLst/>
                <a:ahLst/>
                <a:cxnLst/>
                <a:rect l="l" t="t" r="r" b="b"/>
                <a:pathLst>
                  <a:path w="1689" h="374" extrusionOk="0">
                    <a:moveTo>
                      <a:pt x="845" y="0"/>
                    </a:moveTo>
                    <a:cubicBezTo>
                      <a:pt x="474" y="0"/>
                      <a:pt x="153" y="153"/>
                      <a:pt x="1" y="374"/>
                    </a:cubicBezTo>
                    <a:lnTo>
                      <a:pt x="1688" y="374"/>
                    </a:lnTo>
                    <a:cubicBezTo>
                      <a:pt x="1536" y="153"/>
                      <a:pt x="1215"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4059709" y="2348411"/>
                <a:ext cx="198039" cy="43852"/>
              </a:xfrm>
              <a:custGeom>
                <a:avLst/>
                <a:gdLst/>
                <a:ahLst/>
                <a:cxnLst/>
                <a:rect l="l" t="t" r="r" b="b"/>
                <a:pathLst>
                  <a:path w="1689" h="374" extrusionOk="0">
                    <a:moveTo>
                      <a:pt x="1" y="0"/>
                    </a:moveTo>
                    <a:cubicBezTo>
                      <a:pt x="153" y="221"/>
                      <a:pt x="474" y="373"/>
                      <a:pt x="845" y="373"/>
                    </a:cubicBezTo>
                    <a:cubicBezTo>
                      <a:pt x="1215" y="373"/>
                      <a:pt x="1536" y="221"/>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5715110" y="2314290"/>
                <a:ext cx="198039" cy="43618"/>
              </a:xfrm>
              <a:custGeom>
                <a:avLst/>
                <a:gdLst/>
                <a:ahLst/>
                <a:cxnLst/>
                <a:rect l="l" t="t" r="r" b="b"/>
                <a:pathLst>
                  <a:path w="1689" h="372" extrusionOk="0">
                    <a:moveTo>
                      <a:pt x="844" y="0"/>
                    </a:moveTo>
                    <a:cubicBezTo>
                      <a:pt x="474" y="0"/>
                      <a:pt x="153" y="151"/>
                      <a:pt x="0" y="372"/>
                    </a:cubicBezTo>
                    <a:lnTo>
                      <a:pt x="1688" y="372"/>
                    </a:lnTo>
                    <a:cubicBezTo>
                      <a:pt x="1537" y="151"/>
                      <a:pt x="1216"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1959678" y="2835134"/>
                <a:ext cx="911286" cy="575241"/>
              </a:xfrm>
              <a:custGeom>
                <a:avLst/>
                <a:gdLst/>
                <a:ahLst/>
                <a:cxnLst/>
                <a:rect l="l" t="t" r="r" b="b"/>
                <a:pathLst>
                  <a:path w="7772" h="4906" extrusionOk="0">
                    <a:moveTo>
                      <a:pt x="760" y="1"/>
                    </a:moveTo>
                    <a:cubicBezTo>
                      <a:pt x="623" y="485"/>
                      <a:pt x="478" y="965"/>
                      <a:pt x="374" y="1428"/>
                    </a:cubicBezTo>
                    <a:cubicBezTo>
                      <a:pt x="1" y="3089"/>
                      <a:pt x="1493" y="3955"/>
                      <a:pt x="3359" y="4432"/>
                    </a:cubicBezTo>
                    <a:cubicBezTo>
                      <a:pt x="3987" y="4591"/>
                      <a:pt x="6989" y="4841"/>
                      <a:pt x="7644" y="4895"/>
                    </a:cubicBezTo>
                    <a:lnTo>
                      <a:pt x="7644" y="4895"/>
                    </a:lnTo>
                    <a:cubicBezTo>
                      <a:pt x="7504" y="4883"/>
                      <a:pt x="7364" y="4871"/>
                      <a:pt x="7228" y="4859"/>
                    </a:cubicBezTo>
                    <a:cubicBezTo>
                      <a:pt x="7191" y="4593"/>
                      <a:pt x="7171" y="4323"/>
                      <a:pt x="7171" y="4047"/>
                    </a:cubicBezTo>
                    <a:cubicBezTo>
                      <a:pt x="7171" y="3352"/>
                      <a:pt x="7291" y="2683"/>
                      <a:pt x="7512" y="2061"/>
                    </a:cubicBezTo>
                    <a:cubicBezTo>
                      <a:pt x="4651" y="1317"/>
                      <a:pt x="2101" y="553"/>
                      <a:pt x="760" y="1"/>
                    </a:cubicBezTo>
                    <a:close/>
                    <a:moveTo>
                      <a:pt x="7644" y="4895"/>
                    </a:moveTo>
                    <a:lnTo>
                      <a:pt x="7644" y="4895"/>
                    </a:lnTo>
                    <a:cubicBezTo>
                      <a:pt x="7652" y="4896"/>
                      <a:pt x="7660" y="4896"/>
                      <a:pt x="7667" y="4897"/>
                    </a:cubicBezTo>
                    <a:cubicBezTo>
                      <a:pt x="7701" y="4900"/>
                      <a:pt x="7736" y="4903"/>
                      <a:pt x="7770" y="4905"/>
                    </a:cubicBezTo>
                    <a:cubicBezTo>
                      <a:pt x="7772" y="4905"/>
                      <a:pt x="7727" y="4902"/>
                      <a:pt x="7644" y="48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5715110" y="2426268"/>
                <a:ext cx="198157" cy="43852"/>
              </a:xfrm>
              <a:custGeom>
                <a:avLst/>
                <a:gdLst/>
                <a:ahLst/>
                <a:cxnLst/>
                <a:rect l="l" t="t" r="r" b="b"/>
                <a:pathLst>
                  <a:path w="1690" h="374" extrusionOk="0">
                    <a:moveTo>
                      <a:pt x="0" y="1"/>
                    </a:moveTo>
                    <a:cubicBezTo>
                      <a:pt x="153" y="221"/>
                      <a:pt x="474" y="374"/>
                      <a:pt x="844" y="374"/>
                    </a:cubicBezTo>
                    <a:cubicBezTo>
                      <a:pt x="1216" y="374"/>
                      <a:pt x="1537" y="221"/>
                      <a:pt x="1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8403524" y="3374152"/>
                <a:ext cx="934854" cy="118542"/>
              </a:xfrm>
              <a:custGeom>
                <a:avLst/>
                <a:gdLst/>
                <a:ahLst/>
                <a:cxnLst/>
                <a:rect l="l" t="t" r="r" b="b"/>
                <a:pathLst>
                  <a:path w="7973" h="1011" extrusionOk="0">
                    <a:moveTo>
                      <a:pt x="1794" y="0"/>
                    </a:moveTo>
                    <a:cubicBezTo>
                      <a:pt x="1763" y="339"/>
                      <a:pt x="1704" y="672"/>
                      <a:pt x="1617" y="992"/>
                    </a:cubicBezTo>
                    <a:lnTo>
                      <a:pt x="6" y="992"/>
                    </a:lnTo>
                    <a:cubicBezTo>
                      <a:pt x="5" y="998"/>
                      <a:pt x="2" y="1005"/>
                      <a:pt x="0" y="1011"/>
                    </a:cubicBezTo>
                    <a:lnTo>
                      <a:pt x="6300" y="1011"/>
                    </a:lnTo>
                    <a:cubicBezTo>
                      <a:pt x="7027" y="1011"/>
                      <a:pt x="7656" y="601"/>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9014187" y="2932806"/>
                <a:ext cx="349412" cy="400300"/>
              </a:xfrm>
              <a:custGeom>
                <a:avLst/>
                <a:gdLst/>
                <a:ahLst/>
                <a:cxnLst/>
                <a:rect l="l" t="t" r="r" b="b"/>
                <a:pathLst>
                  <a:path w="2980" h="3414" extrusionOk="0">
                    <a:moveTo>
                      <a:pt x="2193" y="0"/>
                    </a:moveTo>
                    <a:cubicBezTo>
                      <a:pt x="884" y="0"/>
                      <a:pt x="1" y="1336"/>
                      <a:pt x="511" y="2540"/>
                    </a:cubicBezTo>
                    <a:lnTo>
                      <a:pt x="761" y="3132"/>
                    </a:lnTo>
                    <a:cubicBezTo>
                      <a:pt x="833" y="3302"/>
                      <a:pt x="1000" y="3414"/>
                      <a:pt x="1185" y="3414"/>
                    </a:cubicBezTo>
                    <a:lnTo>
                      <a:pt x="2899" y="3414"/>
                    </a:lnTo>
                    <a:cubicBezTo>
                      <a:pt x="2951" y="3240"/>
                      <a:pt x="2979" y="3057"/>
                      <a:pt x="2979" y="2868"/>
                    </a:cubicBezTo>
                    <a:lnTo>
                      <a:pt x="2979" y="2427"/>
                    </a:lnTo>
                    <a:cubicBezTo>
                      <a:pt x="2979" y="2544"/>
                      <a:pt x="2962" y="2657"/>
                      <a:pt x="2930" y="2765"/>
                    </a:cubicBezTo>
                    <a:lnTo>
                      <a:pt x="1867" y="2765"/>
                    </a:lnTo>
                    <a:cubicBezTo>
                      <a:pt x="1754" y="2765"/>
                      <a:pt x="1649" y="2696"/>
                      <a:pt x="1605" y="2591"/>
                    </a:cubicBezTo>
                    <a:lnTo>
                      <a:pt x="1508" y="2359"/>
                    </a:lnTo>
                    <a:cubicBezTo>
                      <a:pt x="1164" y="1548"/>
                      <a:pt x="1759" y="649"/>
                      <a:pt x="2640" y="649"/>
                    </a:cubicBezTo>
                    <a:lnTo>
                      <a:pt x="2979" y="649"/>
                    </a:lnTo>
                    <a:lnTo>
                      <a:pt x="2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678866" y="2003683"/>
                <a:ext cx="3694509" cy="1488989"/>
              </a:xfrm>
              <a:custGeom>
                <a:avLst/>
                <a:gdLst/>
                <a:ahLst/>
                <a:cxnLst/>
                <a:rect l="l" t="t" r="r" b="b"/>
                <a:pathLst>
                  <a:path w="31509" h="12699" extrusionOk="0">
                    <a:moveTo>
                      <a:pt x="29135" y="0"/>
                    </a:moveTo>
                    <a:cubicBezTo>
                      <a:pt x="29039" y="0"/>
                      <a:pt x="28942" y="18"/>
                      <a:pt x="28849" y="54"/>
                    </a:cubicBezTo>
                    <a:lnTo>
                      <a:pt x="27849" y="443"/>
                    </a:lnTo>
                    <a:cubicBezTo>
                      <a:pt x="27621" y="532"/>
                      <a:pt x="27471" y="751"/>
                      <a:pt x="27471" y="994"/>
                    </a:cubicBezTo>
                    <a:lnTo>
                      <a:pt x="27471" y="1431"/>
                    </a:lnTo>
                    <a:cubicBezTo>
                      <a:pt x="27471" y="1759"/>
                      <a:pt x="27737" y="2023"/>
                      <a:pt x="28064" y="2023"/>
                    </a:cubicBezTo>
                    <a:lnTo>
                      <a:pt x="30048" y="2023"/>
                    </a:lnTo>
                    <a:cubicBezTo>
                      <a:pt x="30078" y="2023"/>
                      <a:pt x="30107" y="2022"/>
                      <a:pt x="30136" y="2017"/>
                    </a:cubicBezTo>
                    <a:lnTo>
                      <a:pt x="30136" y="2017"/>
                    </a:lnTo>
                    <a:cubicBezTo>
                      <a:pt x="30139" y="3866"/>
                      <a:pt x="30093" y="9147"/>
                      <a:pt x="29538" y="11670"/>
                    </a:cubicBezTo>
                    <a:lnTo>
                      <a:pt x="15313" y="11670"/>
                    </a:lnTo>
                    <a:cubicBezTo>
                      <a:pt x="16113" y="6977"/>
                      <a:pt x="14568" y="788"/>
                      <a:pt x="14552" y="725"/>
                    </a:cubicBezTo>
                    <a:lnTo>
                      <a:pt x="14416" y="759"/>
                    </a:lnTo>
                    <a:cubicBezTo>
                      <a:pt x="14432" y="822"/>
                      <a:pt x="15976" y="7004"/>
                      <a:pt x="15171" y="11670"/>
                    </a:cubicBezTo>
                    <a:lnTo>
                      <a:pt x="5876" y="11670"/>
                    </a:lnTo>
                    <a:cubicBezTo>
                      <a:pt x="5093" y="9261"/>
                      <a:pt x="4279" y="7731"/>
                      <a:pt x="2416" y="5155"/>
                    </a:cubicBezTo>
                    <a:cubicBezTo>
                      <a:pt x="1476" y="3858"/>
                      <a:pt x="148" y="1147"/>
                      <a:pt x="306" y="202"/>
                    </a:cubicBezTo>
                    <a:lnTo>
                      <a:pt x="167" y="180"/>
                    </a:lnTo>
                    <a:lnTo>
                      <a:pt x="167" y="180"/>
                    </a:lnTo>
                    <a:cubicBezTo>
                      <a:pt x="1" y="1172"/>
                      <a:pt x="1328" y="3890"/>
                      <a:pt x="2302" y="5237"/>
                    </a:cubicBezTo>
                    <a:cubicBezTo>
                      <a:pt x="4149" y="7790"/>
                      <a:pt x="4959" y="9309"/>
                      <a:pt x="5735" y="11687"/>
                    </a:cubicBezTo>
                    <a:cubicBezTo>
                      <a:pt x="5373" y="11678"/>
                      <a:pt x="4924" y="11640"/>
                      <a:pt x="4402" y="11577"/>
                    </a:cubicBezTo>
                    <a:cubicBezTo>
                      <a:pt x="4375" y="11951"/>
                      <a:pt x="4312" y="12316"/>
                      <a:pt x="4218" y="12668"/>
                    </a:cubicBezTo>
                    <a:lnTo>
                      <a:pt x="3318" y="12668"/>
                    </a:lnTo>
                    <a:cubicBezTo>
                      <a:pt x="3311" y="12678"/>
                      <a:pt x="3302" y="12688"/>
                      <a:pt x="3295" y="12699"/>
                    </a:cubicBezTo>
                    <a:lnTo>
                      <a:pt x="31508" y="12699"/>
                    </a:lnTo>
                    <a:cubicBezTo>
                      <a:pt x="31504" y="12693"/>
                      <a:pt x="31500" y="12686"/>
                      <a:pt x="31497" y="12680"/>
                    </a:cubicBezTo>
                    <a:lnTo>
                      <a:pt x="30401" y="12680"/>
                    </a:lnTo>
                    <a:cubicBezTo>
                      <a:pt x="30317" y="12360"/>
                      <a:pt x="30257" y="12027"/>
                      <a:pt x="30226" y="11688"/>
                    </a:cubicBezTo>
                    <a:lnTo>
                      <a:pt x="29678" y="11688"/>
                    </a:lnTo>
                    <a:cubicBezTo>
                      <a:pt x="30236" y="9131"/>
                      <a:pt x="30278" y="3801"/>
                      <a:pt x="30276" y="1982"/>
                    </a:cubicBezTo>
                    <a:cubicBezTo>
                      <a:pt x="30327" y="1964"/>
                      <a:pt x="30373" y="1940"/>
                      <a:pt x="30417" y="1910"/>
                    </a:cubicBezTo>
                    <a:cubicBezTo>
                      <a:pt x="30594" y="1791"/>
                      <a:pt x="30710" y="1590"/>
                      <a:pt x="30710" y="1361"/>
                    </a:cubicBezTo>
                    <a:cubicBezTo>
                      <a:pt x="30710" y="1110"/>
                      <a:pt x="30589" y="872"/>
                      <a:pt x="30386" y="724"/>
                    </a:cubicBezTo>
                    <a:lnTo>
                      <a:pt x="29600" y="152"/>
                    </a:lnTo>
                    <a:cubicBezTo>
                      <a:pt x="29463" y="52"/>
                      <a:pt x="29300" y="0"/>
                      <a:pt x="29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8229636" y="3490468"/>
                <a:ext cx="1290" cy="2228"/>
              </a:xfrm>
              <a:custGeom>
                <a:avLst/>
                <a:gdLst/>
                <a:ahLst/>
                <a:cxnLst/>
                <a:rect l="l" t="t" r="r" b="b"/>
                <a:pathLst>
                  <a:path w="11" h="19" extrusionOk="0">
                    <a:moveTo>
                      <a:pt x="1" y="19"/>
                    </a:moveTo>
                    <a:lnTo>
                      <a:pt x="1" y="19"/>
                    </a:lnTo>
                    <a:cubicBezTo>
                      <a:pt x="3" y="12"/>
                      <a:pt x="8" y="6"/>
                      <a:pt x="10" y="0"/>
                    </a:cubicBezTo>
                    <a:lnTo>
                      <a:pt x="10" y="0"/>
                    </a:lnTo>
                    <a:cubicBezTo>
                      <a:pt x="8" y="6"/>
                      <a:pt x="3" y="12"/>
                      <a:pt x="1" y="19"/>
                    </a:cubicBezTo>
                    <a:close/>
                  </a:path>
                </a:pathLst>
              </a:custGeom>
              <a:solidFill>
                <a:srgbClr val="BEC1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800160" y="2567208"/>
                <a:ext cx="6495789" cy="923363"/>
              </a:xfrm>
              <a:custGeom>
                <a:avLst/>
                <a:gdLst/>
                <a:ahLst/>
                <a:cxnLst/>
                <a:rect l="l" t="t" r="r" b="b"/>
                <a:pathLst>
                  <a:path w="55400" h="7875" extrusionOk="0">
                    <a:moveTo>
                      <a:pt x="53039" y="0"/>
                    </a:moveTo>
                    <a:lnTo>
                      <a:pt x="53039" y="0"/>
                    </a:lnTo>
                    <a:cubicBezTo>
                      <a:pt x="53298" y="479"/>
                      <a:pt x="53445" y="1028"/>
                      <a:pt x="53445" y="1611"/>
                    </a:cubicBezTo>
                    <a:cubicBezTo>
                      <a:pt x="53445" y="1729"/>
                      <a:pt x="53439" y="1845"/>
                      <a:pt x="53427" y="1959"/>
                    </a:cubicBezTo>
                    <a:lnTo>
                      <a:pt x="52440" y="1566"/>
                    </a:lnTo>
                    <a:lnTo>
                      <a:pt x="52440" y="1566"/>
                    </a:lnTo>
                    <a:lnTo>
                      <a:pt x="54529" y="2399"/>
                    </a:lnTo>
                    <a:cubicBezTo>
                      <a:pt x="54602" y="2427"/>
                      <a:pt x="54678" y="2441"/>
                      <a:pt x="54753" y="2441"/>
                    </a:cubicBezTo>
                    <a:cubicBezTo>
                      <a:pt x="54946" y="2441"/>
                      <a:pt x="55134" y="2349"/>
                      <a:pt x="55251" y="2184"/>
                    </a:cubicBezTo>
                    <a:cubicBezTo>
                      <a:pt x="55393" y="1982"/>
                      <a:pt x="55400" y="1715"/>
                      <a:pt x="55267" y="1507"/>
                    </a:cubicBezTo>
                    <a:lnTo>
                      <a:pt x="54755" y="703"/>
                    </a:lnTo>
                    <a:cubicBezTo>
                      <a:pt x="54505" y="308"/>
                      <a:pt x="54081" y="59"/>
                      <a:pt x="53615" y="33"/>
                    </a:cubicBezTo>
                    <a:lnTo>
                      <a:pt x="53039" y="0"/>
                    </a:lnTo>
                    <a:close/>
                    <a:moveTo>
                      <a:pt x="5955" y="390"/>
                    </a:moveTo>
                    <a:cubicBezTo>
                      <a:pt x="2672" y="390"/>
                      <a:pt x="0" y="3062"/>
                      <a:pt x="0" y="6345"/>
                    </a:cubicBezTo>
                    <a:cubicBezTo>
                      <a:pt x="0" y="6621"/>
                      <a:pt x="21" y="6892"/>
                      <a:pt x="58" y="7158"/>
                    </a:cubicBezTo>
                    <a:cubicBezTo>
                      <a:pt x="307" y="7179"/>
                      <a:pt x="561" y="7200"/>
                      <a:pt x="822" y="7221"/>
                    </a:cubicBezTo>
                    <a:cubicBezTo>
                      <a:pt x="773" y="6936"/>
                      <a:pt x="747" y="6643"/>
                      <a:pt x="747" y="6345"/>
                    </a:cubicBezTo>
                    <a:cubicBezTo>
                      <a:pt x="747" y="3469"/>
                      <a:pt x="3079" y="1136"/>
                      <a:pt x="5955" y="1136"/>
                    </a:cubicBezTo>
                    <a:cubicBezTo>
                      <a:pt x="8832" y="1136"/>
                      <a:pt x="11164" y="3469"/>
                      <a:pt x="11164" y="6345"/>
                    </a:cubicBezTo>
                    <a:cubicBezTo>
                      <a:pt x="11164" y="6878"/>
                      <a:pt x="11085" y="7391"/>
                      <a:pt x="10936" y="7874"/>
                    </a:cubicBezTo>
                    <a:lnTo>
                      <a:pt x="11711" y="7874"/>
                    </a:lnTo>
                    <a:cubicBezTo>
                      <a:pt x="11841" y="7387"/>
                      <a:pt x="11910" y="6874"/>
                      <a:pt x="11910" y="6345"/>
                    </a:cubicBezTo>
                    <a:cubicBezTo>
                      <a:pt x="11910" y="3062"/>
                      <a:pt x="9239" y="390"/>
                      <a:pt x="5955" y="390"/>
                    </a:cubicBezTo>
                    <a:close/>
                    <a:moveTo>
                      <a:pt x="43651" y="390"/>
                    </a:moveTo>
                    <a:cubicBezTo>
                      <a:pt x="40368" y="390"/>
                      <a:pt x="37696" y="3062"/>
                      <a:pt x="37696" y="6345"/>
                    </a:cubicBezTo>
                    <a:cubicBezTo>
                      <a:pt x="37696" y="6874"/>
                      <a:pt x="37767" y="7387"/>
                      <a:pt x="37895" y="7874"/>
                    </a:cubicBezTo>
                    <a:lnTo>
                      <a:pt x="38671" y="7874"/>
                    </a:lnTo>
                    <a:cubicBezTo>
                      <a:pt x="38523" y="7391"/>
                      <a:pt x="38442" y="6878"/>
                      <a:pt x="38442" y="6345"/>
                    </a:cubicBezTo>
                    <a:cubicBezTo>
                      <a:pt x="38442" y="3469"/>
                      <a:pt x="40775" y="1136"/>
                      <a:pt x="43651" y="1136"/>
                    </a:cubicBezTo>
                    <a:cubicBezTo>
                      <a:pt x="46527" y="1136"/>
                      <a:pt x="48860" y="3469"/>
                      <a:pt x="48860" y="6345"/>
                    </a:cubicBezTo>
                    <a:cubicBezTo>
                      <a:pt x="48860" y="6878"/>
                      <a:pt x="48779" y="7391"/>
                      <a:pt x="48631" y="7874"/>
                    </a:cubicBezTo>
                    <a:lnTo>
                      <a:pt x="49405" y="7874"/>
                    </a:lnTo>
                    <a:cubicBezTo>
                      <a:pt x="49535" y="7387"/>
                      <a:pt x="49606" y="6874"/>
                      <a:pt x="49606" y="6345"/>
                    </a:cubicBezTo>
                    <a:cubicBezTo>
                      <a:pt x="49606" y="3062"/>
                      <a:pt x="46935" y="390"/>
                      <a:pt x="43651" y="3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626376" y="821291"/>
                <a:ext cx="2203292" cy="3037192"/>
              </a:xfrm>
              <a:custGeom>
                <a:avLst/>
                <a:gdLst/>
                <a:ahLst/>
                <a:cxnLst/>
                <a:rect l="l" t="t" r="r" b="b"/>
                <a:pathLst>
                  <a:path w="18791" h="25903" extrusionOk="0">
                    <a:moveTo>
                      <a:pt x="0" y="1"/>
                    </a:moveTo>
                    <a:lnTo>
                      <a:pt x="0" y="22308"/>
                    </a:lnTo>
                    <a:cubicBezTo>
                      <a:pt x="0" y="24290"/>
                      <a:pt x="1613" y="25902"/>
                      <a:pt x="3595" y="25902"/>
                    </a:cubicBezTo>
                    <a:lnTo>
                      <a:pt x="15196" y="25902"/>
                    </a:lnTo>
                    <a:cubicBezTo>
                      <a:pt x="17178" y="25902"/>
                      <a:pt x="18791" y="24290"/>
                      <a:pt x="18791" y="22308"/>
                    </a:cubicBezTo>
                    <a:lnTo>
                      <a:pt x="18791" y="14743"/>
                    </a:lnTo>
                    <a:lnTo>
                      <a:pt x="18288" y="14743"/>
                    </a:lnTo>
                    <a:lnTo>
                      <a:pt x="18288" y="22308"/>
                    </a:lnTo>
                    <a:cubicBezTo>
                      <a:pt x="18288" y="24013"/>
                      <a:pt x="16901" y="25399"/>
                      <a:pt x="15196" y="25399"/>
                    </a:cubicBezTo>
                    <a:lnTo>
                      <a:pt x="3595" y="25399"/>
                    </a:lnTo>
                    <a:cubicBezTo>
                      <a:pt x="1890" y="25399"/>
                      <a:pt x="503" y="24013"/>
                      <a:pt x="503" y="22308"/>
                    </a:cubicBezTo>
                    <a:lnTo>
                      <a:pt x="503"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2" name="Google Shape;442;p43"/>
          <p:cNvSpPr/>
          <p:nvPr/>
        </p:nvSpPr>
        <p:spPr>
          <a:xfrm flipH="1">
            <a:off x="6987748" y="3695619"/>
            <a:ext cx="733631" cy="934065"/>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txBox="1">
            <a:spLocks noGrp="1"/>
          </p:cNvSpPr>
          <p:nvPr>
            <p:ph type="title"/>
          </p:nvPr>
        </p:nvSpPr>
        <p:spPr>
          <a:xfrm>
            <a:off x="1684950" y="539500"/>
            <a:ext cx="5774100" cy="17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latin typeface="Times New Roman" panose="02020603050405020304" pitchFamily="18" charset="0"/>
                <a:cs typeface="Times New Roman" panose="02020603050405020304" pitchFamily="18" charset="0"/>
              </a:rPr>
              <a:t>Presenting By :- Rutuja Kawade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kawaderb7@gmail.com</a:t>
            </a:r>
            <a:endParaRPr sz="1600" dirty="0">
              <a:latin typeface="Times New Roman" panose="02020603050405020304" pitchFamily="18" charset="0"/>
              <a:cs typeface="Times New Roman" panose="02020603050405020304" pitchFamily="18" charset="0"/>
            </a:endParaRPr>
          </a:p>
        </p:txBody>
      </p:sp>
      <p:sp>
        <p:nvSpPr>
          <p:cNvPr id="444" name="Google Shape;444;p43"/>
          <p:cNvSpPr txBox="1">
            <a:spLocks noGrp="1"/>
          </p:cNvSpPr>
          <p:nvPr>
            <p:ph type="subTitle" idx="1"/>
          </p:nvPr>
        </p:nvSpPr>
        <p:spPr>
          <a:xfrm>
            <a:off x="1684950" y="2376550"/>
            <a:ext cx="57741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IN" dirty="0">
                <a:solidFill>
                  <a:schemeClr val="accent6"/>
                </a:solidFill>
                <a:latin typeface="Times New Roman" panose="02020603050405020304" pitchFamily="18" charset="0"/>
                <a:cs typeface="Times New Roman" panose="02020603050405020304" pitchFamily="18" charset="0"/>
              </a:rPr>
              <a:t>Electric Vehicle Population </a:t>
            </a:r>
            <a:endParaRPr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p:nvPr/>
        </p:nvSpPr>
        <p:spPr>
          <a:xfrm>
            <a:off x="2456656" y="422734"/>
            <a:ext cx="6053078"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 name="Google Shape;450;p44"/>
          <p:cNvGrpSpPr/>
          <p:nvPr/>
        </p:nvGrpSpPr>
        <p:grpSpPr>
          <a:xfrm>
            <a:off x="195549" y="2374384"/>
            <a:ext cx="5220354" cy="2780759"/>
            <a:chOff x="-481288" y="2168075"/>
            <a:chExt cx="5585656" cy="2975348"/>
          </a:xfrm>
        </p:grpSpPr>
        <p:sp>
          <p:nvSpPr>
            <p:cNvPr id="451" name="Google Shape;451;p44"/>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flipH="1">
              <a:off x="102089" y="2829045"/>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44"/>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txBox="1">
            <a:spLocks noGrp="1"/>
          </p:cNvSpPr>
          <p:nvPr>
            <p:ph type="title"/>
          </p:nvPr>
        </p:nvSpPr>
        <p:spPr>
          <a:xfrm>
            <a:off x="2201551" y="573756"/>
            <a:ext cx="6206846" cy="9168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IN" dirty="0">
                <a:latin typeface="Times New Roman" panose="02020603050405020304" pitchFamily="18" charset="0"/>
                <a:cs typeface="Times New Roman" panose="02020603050405020304" pitchFamily="18" charset="0"/>
              </a:rPr>
              <a:t>01.I</a:t>
            </a:r>
            <a:r>
              <a:rPr lang="en" dirty="0">
                <a:latin typeface="Times New Roman" panose="02020603050405020304" pitchFamily="18" charset="0"/>
                <a:cs typeface="Times New Roman" panose="02020603050405020304" pitchFamily="18" charset="0"/>
              </a:rPr>
              <a:t>ntroduction </a:t>
            </a:r>
            <a:endParaRPr dirty="0">
              <a:latin typeface="Times New Roman" panose="02020603050405020304" pitchFamily="18" charset="0"/>
              <a:cs typeface="Times New Roman" panose="02020603050405020304" pitchFamily="18" charset="0"/>
            </a:endParaRPr>
          </a:p>
        </p:txBody>
      </p:sp>
      <p:grpSp>
        <p:nvGrpSpPr>
          <p:cNvPr id="458" name="Google Shape;458;p44"/>
          <p:cNvGrpSpPr/>
          <p:nvPr/>
        </p:nvGrpSpPr>
        <p:grpSpPr>
          <a:xfrm flipH="1">
            <a:off x="252022" y="2651408"/>
            <a:ext cx="5154289" cy="2414614"/>
            <a:chOff x="713225" y="2253700"/>
            <a:chExt cx="5046298" cy="2364024"/>
          </a:xfrm>
        </p:grpSpPr>
        <p:sp>
          <p:nvSpPr>
            <p:cNvPr id="459" name="Google Shape;459;p44"/>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2565153" y="3552706"/>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44"/>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4"/>
          <p:cNvSpPr/>
          <p:nvPr/>
        </p:nvSpPr>
        <p:spPr>
          <a:xfrm>
            <a:off x="3538341" y="1455850"/>
            <a:ext cx="46734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7" name="Google Shape;507;p44"/>
          <p:cNvSpPr txBox="1">
            <a:spLocks noGrp="1"/>
          </p:cNvSpPr>
          <p:nvPr>
            <p:ph type="subTitle" idx="1"/>
          </p:nvPr>
        </p:nvSpPr>
        <p:spPr>
          <a:xfrm>
            <a:off x="3898119" y="1607113"/>
            <a:ext cx="4183800" cy="309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IN" dirty="0">
                <a:solidFill>
                  <a:schemeClr val="accent6"/>
                </a:solidFill>
                <a:latin typeface="Times New Roman" panose="02020603050405020304" pitchFamily="18" charset="0"/>
                <a:cs typeface="Times New Roman" panose="02020603050405020304" pitchFamily="18" charset="0"/>
              </a:rPr>
              <a:t>I</a:t>
            </a:r>
            <a:r>
              <a:rPr lang="en" dirty="0">
                <a:solidFill>
                  <a:schemeClr val="accent6"/>
                </a:solidFill>
                <a:latin typeface="Times New Roman" panose="02020603050405020304" pitchFamily="18" charset="0"/>
                <a:cs typeface="Times New Roman" panose="02020603050405020304" pitchFamily="18" charset="0"/>
              </a:rPr>
              <a:t>ntroduction About Dataset</a:t>
            </a:r>
          </a:p>
          <a:p>
            <a:pPr marL="0" lvl="0" indent="0" algn="ctr" rtl="0">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sp>
        <p:nvSpPr>
          <p:cNvPr id="508" name="Google Shape;508;p44"/>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5"/>
          <p:cNvSpPr/>
          <p:nvPr/>
        </p:nvSpPr>
        <p:spPr>
          <a:xfrm flipH="1">
            <a:off x="5516805" y="2224474"/>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45"/>
          <p:cNvGrpSpPr/>
          <p:nvPr/>
        </p:nvGrpSpPr>
        <p:grpSpPr>
          <a:xfrm flipH="1">
            <a:off x="5171153" y="2859195"/>
            <a:ext cx="4276499" cy="2284315"/>
            <a:chOff x="-481288" y="2237993"/>
            <a:chExt cx="5439455" cy="2905513"/>
          </a:xfrm>
        </p:grpSpPr>
        <p:sp>
          <p:nvSpPr>
            <p:cNvPr id="517" name="Google Shape;517;p45"/>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5"/>
          <p:cNvSpPr/>
          <p:nvPr/>
        </p:nvSpPr>
        <p:spPr>
          <a:xfrm>
            <a:off x="507224" y="187708"/>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45"/>
          <p:cNvSpPr txBox="1">
            <a:spLocks noGrp="1"/>
          </p:cNvSpPr>
          <p:nvPr>
            <p:ph type="title"/>
          </p:nvPr>
        </p:nvSpPr>
        <p:spPr>
          <a:xfrm>
            <a:off x="693224" y="244888"/>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1.1 Introduction About Dataset </a:t>
            </a:r>
            <a:endParaRPr sz="3200" dirty="0">
              <a:latin typeface="Times New Roman" panose="02020603050405020304" pitchFamily="18" charset="0"/>
              <a:cs typeface="Times New Roman" panose="02020603050405020304" pitchFamily="18" charset="0"/>
            </a:endParaRPr>
          </a:p>
        </p:txBody>
      </p:sp>
      <p:sp>
        <p:nvSpPr>
          <p:cNvPr id="521" name="Google Shape;521;p45"/>
          <p:cNvSpPr txBox="1">
            <a:spLocks noGrp="1"/>
          </p:cNvSpPr>
          <p:nvPr>
            <p:ph type="body" idx="1"/>
          </p:nvPr>
        </p:nvSpPr>
        <p:spPr>
          <a:xfrm>
            <a:off x="771525" y="1460545"/>
            <a:ext cx="5378254" cy="3828228"/>
          </a:xfrm>
          <a:prstGeom prst="rect">
            <a:avLst/>
          </a:prstGeom>
        </p:spPr>
        <p:txBody>
          <a:bodyPr spcFirstLastPara="1" wrap="square" lIns="91425" tIns="91425" rIns="91425" bIns="91425" anchor="b" anchorCtr="0">
            <a:noAutofit/>
          </a:bodyPr>
          <a:lstStyle/>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The dataset contains information about Electric Vehicles (EVs) in Washington State.</a:t>
            </a:r>
          </a:p>
          <a:p>
            <a:pPr algn="just">
              <a:buFont typeface="Arial" panose="020B0604020202020204" pitchFamily="34" charset="0"/>
              <a:buChar char="•"/>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It includes columns such as VIN, County, City, State, Postal Code, Model Year, Make, Model, Electric Vehicle Type, CAFV Eligibility, Electric Range, Base MSRP, Legislative District, DOL Vehicle ID, Vehicle Location, Electric Utility, and 2020 Census Tract.</a:t>
            </a:r>
          </a:p>
          <a:p>
            <a:pPr algn="just">
              <a:buFont typeface="Arial" panose="020B0604020202020204" pitchFamily="34" charset="0"/>
              <a:buChar char="•"/>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The dataset covers various aspects of EVs, including their types, eligibility for clean alternative fuel vehicles, electric range, and pricing.</a:t>
            </a:r>
          </a:p>
          <a:p>
            <a:pPr algn="just">
              <a:buFont typeface="Arial" panose="020B0604020202020204" pitchFamily="34" charset="0"/>
              <a:buChar char="•"/>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It also includes geographical information like counties, cities, postal codes, legislative districts, and census tracts.</a:t>
            </a:r>
          </a:p>
          <a:p>
            <a:pPr algn="just">
              <a:buFont typeface="Arial" panose="020B0604020202020204" pitchFamily="34" charset="0"/>
              <a:buChar char="•"/>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Missing values may exist in some columns, requiring cleaning and handling strategies.</a:t>
            </a:r>
          </a:p>
          <a:p>
            <a:pPr algn="just">
              <a:buFont typeface="Arial" panose="020B0604020202020204" pitchFamily="34" charset="0"/>
              <a:buChar char="•"/>
            </a:pPr>
            <a:endParaRPr lang="en-US" sz="1200" b="0" i="0" dirty="0">
              <a:solidFill>
                <a:srgbClr val="0D0D0D"/>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rgbClr val="0D0D0D"/>
                </a:solidFill>
                <a:effectLst/>
                <a:latin typeface="Times New Roman" panose="02020603050405020304" pitchFamily="18" charset="0"/>
                <a:cs typeface="Times New Roman" panose="02020603050405020304" pitchFamily="18" charset="0"/>
              </a:rPr>
              <a:t>Analysis of this dataset can provide insights into EV adoption, pricing trends, geographical patterns, and eligibility for clean alternative fuel vehicles in Washington State.</a:t>
            </a:r>
          </a:p>
          <a:p>
            <a:pPr marL="0" lvl="0" indent="0" algn="l" rtl="0">
              <a:spcBef>
                <a:spcPts val="0"/>
              </a:spcBef>
              <a:spcAft>
                <a:spcPts val="0"/>
              </a:spcAft>
              <a:buNone/>
            </a:pPr>
            <a:endParaRPr lang="en-US" sz="1200" dirty="0"/>
          </a:p>
        </p:txBody>
      </p:sp>
      <p:sp>
        <p:nvSpPr>
          <p:cNvPr id="522" name="Google Shape;522;p45"/>
          <p:cNvSpPr/>
          <p:nvPr/>
        </p:nvSpPr>
        <p:spPr>
          <a:xfrm flipH="1">
            <a:off x="7552626" y="2859209"/>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45"/>
          <p:cNvGrpSpPr/>
          <p:nvPr/>
        </p:nvGrpSpPr>
        <p:grpSpPr>
          <a:xfrm>
            <a:off x="7424758" y="3374659"/>
            <a:ext cx="3714986" cy="1701907"/>
            <a:chOff x="3764850" y="4321538"/>
            <a:chExt cx="1275050" cy="584125"/>
          </a:xfrm>
        </p:grpSpPr>
        <p:sp>
          <p:nvSpPr>
            <p:cNvPr id="524" name="Google Shape;524;p45"/>
            <p:cNvSpPr/>
            <p:nvPr/>
          </p:nvSpPr>
          <p:spPr>
            <a:xfrm>
              <a:off x="3764850" y="4321538"/>
              <a:ext cx="1275050" cy="516550"/>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4277275" y="4378488"/>
              <a:ext cx="508825" cy="154225"/>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4185775" y="4378488"/>
              <a:ext cx="798925" cy="154225"/>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4955250" y="4549338"/>
              <a:ext cx="53350" cy="64850"/>
            </a:xfrm>
            <a:custGeom>
              <a:avLst/>
              <a:gdLst/>
              <a:ahLst/>
              <a:cxnLst/>
              <a:rect l="l" t="t" r="r" b="b"/>
              <a:pathLst>
                <a:path w="2134" h="2594" extrusionOk="0">
                  <a:moveTo>
                    <a:pt x="628" y="0"/>
                  </a:moveTo>
                  <a:cubicBezTo>
                    <a:pt x="386" y="0"/>
                    <a:pt x="178" y="174"/>
                    <a:pt x="134" y="411"/>
                  </a:cubicBezTo>
                  <a:cubicBezTo>
                    <a:pt x="45" y="906"/>
                    <a:pt x="0" y="1699"/>
                    <a:pt x="556" y="1931"/>
                  </a:cubicBezTo>
                  <a:cubicBezTo>
                    <a:pt x="1378" y="2276"/>
                    <a:pt x="2133" y="2594"/>
                    <a:pt x="2133" y="2594"/>
                  </a:cubicBezTo>
                  <a:cubicBezTo>
                    <a:pt x="2133" y="2594"/>
                    <a:pt x="1962" y="782"/>
                    <a:pt x="1392" y="0"/>
                  </a:cubicBezTo>
                  <a:close/>
                </a:path>
              </a:pathLst>
            </a:custGeom>
            <a:solidFill>
              <a:srgbClr val="B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786800" y="4595538"/>
              <a:ext cx="1244925" cy="233125"/>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784300" y="4522588"/>
              <a:ext cx="1198175" cy="383075"/>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784300" y="4569313"/>
              <a:ext cx="1169825" cy="307975"/>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4166075" y="4522588"/>
              <a:ext cx="704950" cy="16700"/>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4153775" y="4357813"/>
              <a:ext cx="709575" cy="171925"/>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4128750" y="4344313"/>
              <a:ext cx="883825" cy="495000"/>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5"/>
          <p:cNvGrpSpPr/>
          <p:nvPr/>
        </p:nvGrpSpPr>
        <p:grpSpPr>
          <a:xfrm>
            <a:off x="6235665" y="1920350"/>
            <a:ext cx="1806738" cy="3035443"/>
            <a:chOff x="6484504" y="1911584"/>
            <a:chExt cx="1935860" cy="3252377"/>
          </a:xfrm>
        </p:grpSpPr>
        <p:sp>
          <p:nvSpPr>
            <p:cNvPr id="535" name="Google Shape;535;p45"/>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p:nvPr/>
        </p:nvSpPr>
        <p:spPr>
          <a:xfrm>
            <a:off x="432129" y="161158"/>
            <a:ext cx="8711871"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 name="Google Shape;450;p44"/>
          <p:cNvGrpSpPr/>
          <p:nvPr/>
        </p:nvGrpSpPr>
        <p:grpSpPr>
          <a:xfrm>
            <a:off x="54100" y="1906433"/>
            <a:ext cx="5083715" cy="2780837"/>
            <a:chOff x="-481288" y="2168075"/>
            <a:chExt cx="5439455" cy="2975431"/>
          </a:xfrm>
        </p:grpSpPr>
        <p:sp>
          <p:nvSpPr>
            <p:cNvPr id="451" name="Google Shape;451;p44"/>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44"/>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44"/>
          <p:cNvGrpSpPr/>
          <p:nvPr/>
        </p:nvGrpSpPr>
        <p:grpSpPr>
          <a:xfrm flipH="1">
            <a:off x="-62454" y="2272656"/>
            <a:ext cx="5154289" cy="2414615"/>
            <a:chOff x="713225" y="2253700"/>
            <a:chExt cx="5046298" cy="2364025"/>
          </a:xfrm>
        </p:grpSpPr>
        <p:sp>
          <p:nvSpPr>
            <p:cNvPr id="459" name="Google Shape;459;p44"/>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4"/>
          <p:cNvSpPr/>
          <p:nvPr/>
        </p:nvSpPr>
        <p:spPr>
          <a:xfrm>
            <a:off x="2943597" y="1191967"/>
            <a:ext cx="46734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7" name="Google Shape;507;p44"/>
          <p:cNvSpPr txBox="1">
            <a:spLocks noGrp="1"/>
          </p:cNvSpPr>
          <p:nvPr>
            <p:ph type="subTitle" idx="1"/>
          </p:nvPr>
        </p:nvSpPr>
        <p:spPr>
          <a:xfrm>
            <a:off x="3299904" y="1232336"/>
            <a:ext cx="4183800" cy="309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 dirty="0">
                <a:solidFill>
                  <a:schemeClr val="accent6"/>
                </a:solidFill>
                <a:latin typeface="Times New Roman" panose="02020603050405020304" pitchFamily="18" charset="0"/>
                <a:cs typeface="Times New Roman" panose="02020603050405020304" pitchFamily="18" charset="0"/>
              </a:rPr>
              <a:t> Dataset Content </a:t>
            </a:r>
          </a:p>
          <a:p>
            <a:pPr marL="0" lvl="0" indent="0" algn="ctr" rtl="0">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sp>
        <p:nvSpPr>
          <p:cNvPr id="508" name="Google Shape;508;p44"/>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F5E79480-5114-C189-32D2-D5F92C1FF34E}"/>
              </a:ext>
            </a:extLst>
          </p:cNvPr>
          <p:cNvSpPr txBox="1"/>
          <p:nvPr/>
        </p:nvSpPr>
        <p:spPr>
          <a:xfrm>
            <a:off x="1675754" y="60886"/>
            <a:ext cx="8436757" cy="1015663"/>
          </a:xfrm>
          <a:prstGeom prst="rect">
            <a:avLst/>
          </a:prstGeom>
          <a:noFill/>
        </p:spPr>
        <p:txBody>
          <a:bodyPr wrap="square" rtlCol="0">
            <a:spAutoFit/>
          </a:bodyPr>
          <a:lstStyle/>
          <a:p>
            <a:r>
              <a:rPr lang="en-IN" sz="6000" b="1" dirty="0">
                <a:solidFill>
                  <a:schemeClr val="tx2">
                    <a:lumMod val="75000"/>
                  </a:schemeClr>
                </a:solidFill>
                <a:latin typeface="Times New Roman" panose="02020603050405020304" pitchFamily="18" charset="0"/>
                <a:cs typeface="Times New Roman" panose="02020603050405020304" pitchFamily="18" charset="0"/>
              </a:rPr>
              <a:t>2. Data Description </a:t>
            </a:r>
          </a:p>
        </p:txBody>
      </p:sp>
    </p:spTree>
    <p:extLst>
      <p:ext uri="{BB962C8B-B14F-4D97-AF65-F5344CB8AC3E}">
        <p14:creationId xmlns:p14="http://schemas.microsoft.com/office/powerpoint/2010/main" val="2856223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5"/>
          <p:cNvSpPr/>
          <p:nvPr/>
        </p:nvSpPr>
        <p:spPr>
          <a:xfrm flipH="1">
            <a:off x="5516805" y="2224474"/>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45"/>
          <p:cNvGrpSpPr/>
          <p:nvPr/>
        </p:nvGrpSpPr>
        <p:grpSpPr>
          <a:xfrm flipH="1">
            <a:off x="5171153" y="2859195"/>
            <a:ext cx="4276499" cy="2284315"/>
            <a:chOff x="-481288" y="2237993"/>
            <a:chExt cx="5439455" cy="2905513"/>
          </a:xfrm>
        </p:grpSpPr>
        <p:sp>
          <p:nvSpPr>
            <p:cNvPr id="517" name="Google Shape;517;p45"/>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5"/>
          <p:cNvSpPr/>
          <p:nvPr/>
        </p:nvSpPr>
        <p:spPr>
          <a:xfrm>
            <a:off x="507224" y="187708"/>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45"/>
          <p:cNvSpPr txBox="1">
            <a:spLocks noGrp="1"/>
          </p:cNvSpPr>
          <p:nvPr>
            <p:ph type="title"/>
          </p:nvPr>
        </p:nvSpPr>
        <p:spPr>
          <a:xfrm>
            <a:off x="693224" y="244888"/>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2.1 Dataset Content</a:t>
            </a:r>
            <a:endParaRPr sz="3200" dirty="0">
              <a:latin typeface="Times New Roman" panose="02020603050405020304" pitchFamily="18" charset="0"/>
              <a:cs typeface="Times New Roman" panose="02020603050405020304" pitchFamily="18" charset="0"/>
            </a:endParaRPr>
          </a:p>
        </p:txBody>
      </p:sp>
      <p:sp>
        <p:nvSpPr>
          <p:cNvPr id="521" name="Google Shape;521;p45"/>
          <p:cNvSpPr txBox="1">
            <a:spLocks noGrp="1"/>
          </p:cNvSpPr>
          <p:nvPr>
            <p:ph type="body" idx="1"/>
          </p:nvPr>
        </p:nvSpPr>
        <p:spPr>
          <a:xfrm>
            <a:off x="681643" y="820888"/>
            <a:ext cx="5378254" cy="3828228"/>
          </a:xfrm>
          <a:prstGeom prst="rect">
            <a:avLst/>
          </a:prstGeom>
        </p:spPr>
        <p:txBody>
          <a:bodyPr spcFirstLastPara="1" wrap="square" lIns="91425" tIns="91425" rIns="91425" bIns="91425" anchor="b" anchorCtr="0">
            <a:noAutofit/>
          </a:bodyPr>
          <a:lstStyle/>
          <a:p>
            <a:pPr algn="just">
              <a:buFont typeface="Arial" panose="020B0604020202020204" pitchFamily="34" charset="0"/>
              <a:buChar char="•"/>
            </a:pPr>
            <a:r>
              <a:rPr lang="en-US" b="0" i="0" dirty="0">
                <a:solidFill>
                  <a:srgbClr val="0D0D0D"/>
                </a:solidFill>
                <a:effectLst/>
                <a:latin typeface="Söhne"/>
              </a:rPr>
              <a:t>The dataset contains detailed information about electric vehicles (EVs) in Washington State, including VIN, location details (County, City, State, Postal Code), model specifications (Model Year, Make, Model, Electric Vehicle Type), eligibility for clean alternative fuel vehicles (CAFV Eligibility), electric range, pricing (Base MSRP), legislative district, and other identifiers (DOL Vehicle ID, Vehicle Location, Electric Utility, 2020 Census Tract). It encompasses a variety of data types such as strings, numeric values, and possibly categorical values. Analysis of this dataset can unveil insights into EV distribution across counties, trends in electric range over model years, pricing variations, and the proportion of electric vs. non-electric vehicles by county, aiding in understanding electric vehicle adoption patterns and geographical clusters in Washington State.</a:t>
            </a:r>
            <a:endParaRPr lang="en-US" sz="1100" dirty="0"/>
          </a:p>
        </p:txBody>
      </p:sp>
      <p:sp>
        <p:nvSpPr>
          <p:cNvPr id="522" name="Google Shape;522;p45"/>
          <p:cNvSpPr/>
          <p:nvPr/>
        </p:nvSpPr>
        <p:spPr>
          <a:xfrm flipH="1">
            <a:off x="7552626" y="2859209"/>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45"/>
          <p:cNvGrpSpPr/>
          <p:nvPr/>
        </p:nvGrpSpPr>
        <p:grpSpPr>
          <a:xfrm>
            <a:off x="7424758" y="3374659"/>
            <a:ext cx="3714986" cy="1701907"/>
            <a:chOff x="3764850" y="4321538"/>
            <a:chExt cx="1275050" cy="584125"/>
          </a:xfrm>
        </p:grpSpPr>
        <p:sp>
          <p:nvSpPr>
            <p:cNvPr id="524" name="Google Shape;524;p45"/>
            <p:cNvSpPr/>
            <p:nvPr/>
          </p:nvSpPr>
          <p:spPr>
            <a:xfrm>
              <a:off x="3764850" y="4321538"/>
              <a:ext cx="1275050" cy="516550"/>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4277275" y="4378488"/>
              <a:ext cx="508825" cy="154225"/>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4185775" y="4378488"/>
              <a:ext cx="798925" cy="154225"/>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4955250" y="4549338"/>
              <a:ext cx="53350" cy="64850"/>
            </a:xfrm>
            <a:custGeom>
              <a:avLst/>
              <a:gdLst/>
              <a:ahLst/>
              <a:cxnLst/>
              <a:rect l="l" t="t" r="r" b="b"/>
              <a:pathLst>
                <a:path w="2134" h="2594" extrusionOk="0">
                  <a:moveTo>
                    <a:pt x="628" y="0"/>
                  </a:moveTo>
                  <a:cubicBezTo>
                    <a:pt x="386" y="0"/>
                    <a:pt x="178" y="174"/>
                    <a:pt x="134" y="411"/>
                  </a:cubicBezTo>
                  <a:cubicBezTo>
                    <a:pt x="45" y="906"/>
                    <a:pt x="0" y="1699"/>
                    <a:pt x="556" y="1931"/>
                  </a:cubicBezTo>
                  <a:cubicBezTo>
                    <a:pt x="1378" y="2276"/>
                    <a:pt x="2133" y="2594"/>
                    <a:pt x="2133" y="2594"/>
                  </a:cubicBezTo>
                  <a:cubicBezTo>
                    <a:pt x="2133" y="2594"/>
                    <a:pt x="1962" y="782"/>
                    <a:pt x="1392" y="0"/>
                  </a:cubicBezTo>
                  <a:close/>
                </a:path>
              </a:pathLst>
            </a:custGeom>
            <a:solidFill>
              <a:srgbClr val="B4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786800" y="4595538"/>
              <a:ext cx="1244925" cy="233125"/>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784300" y="4522588"/>
              <a:ext cx="1198175" cy="383075"/>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784300" y="4569313"/>
              <a:ext cx="1169825" cy="307975"/>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4166075" y="4522588"/>
              <a:ext cx="704950" cy="16700"/>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4153775" y="4357813"/>
              <a:ext cx="709575" cy="171925"/>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solidFill>
              <a:srgbClr val="2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4128750" y="4344313"/>
              <a:ext cx="883825" cy="495000"/>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5"/>
          <p:cNvGrpSpPr/>
          <p:nvPr/>
        </p:nvGrpSpPr>
        <p:grpSpPr>
          <a:xfrm>
            <a:off x="6235665" y="1920350"/>
            <a:ext cx="1806738" cy="3035443"/>
            <a:chOff x="6484504" y="1911584"/>
            <a:chExt cx="1935860" cy="3252377"/>
          </a:xfrm>
        </p:grpSpPr>
        <p:sp>
          <p:nvSpPr>
            <p:cNvPr id="535" name="Google Shape;535;p45"/>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329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4"/>
          <p:cNvSpPr/>
          <p:nvPr/>
        </p:nvSpPr>
        <p:spPr>
          <a:xfrm>
            <a:off x="431898" y="279441"/>
            <a:ext cx="8711871"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0" name="Google Shape;450;p44"/>
          <p:cNvGrpSpPr/>
          <p:nvPr/>
        </p:nvGrpSpPr>
        <p:grpSpPr>
          <a:xfrm>
            <a:off x="388675" y="2003602"/>
            <a:ext cx="5083715" cy="2780837"/>
            <a:chOff x="-481288" y="2168075"/>
            <a:chExt cx="5439455" cy="2975431"/>
          </a:xfrm>
        </p:grpSpPr>
        <p:sp>
          <p:nvSpPr>
            <p:cNvPr id="451" name="Google Shape;451;p44"/>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4"/>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44"/>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44"/>
          <p:cNvGrpSpPr/>
          <p:nvPr/>
        </p:nvGrpSpPr>
        <p:grpSpPr>
          <a:xfrm flipH="1">
            <a:off x="50469" y="2328893"/>
            <a:ext cx="5154289" cy="2414615"/>
            <a:chOff x="713225" y="2253700"/>
            <a:chExt cx="5046298" cy="2364025"/>
          </a:xfrm>
        </p:grpSpPr>
        <p:sp>
          <p:nvSpPr>
            <p:cNvPr id="459" name="Google Shape;459;p44"/>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4"/>
          <p:cNvSpPr/>
          <p:nvPr/>
        </p:nvSpPr>
        <p:spPr>
          <a:xfrm>
            <a:off x="2728306" y="1282079"/>
            <a:ext cx="46734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           Visualize Data with help of Graph</a:t>
            </a:r>
          </a:p>
        </p:txBody>
      </p:sp>
      <p:sp>
        <p:nvSpPr>
          <p:cNvPr id="507" name="Google Shape;507;p44"/>
          <p:cNvSpPr txBox="1">
            <a:spLocks noGrp="1"/>
          </p:cNvSpPr>
          <p:nvPr>
            <p:ph type="subTitle" idx="1"/>
          </p:nvPr>
        </p:nvSpPr>
        <p:spPr>
          <a:xfrm>
            <a:off x="4035549" y="2645715"/>
            <a:ext cx="4183800" cy="309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 dirty="0">
                <a:solidFill>
                  <a:schemeClr val="accent6"/>
                </a:solidFill>
                <a:latin typeface="Times New Roman" panose="02020603050405020304" pitchFamily="18" charset="0"/>
                <a:cs typeface="Times New Roman" panose="02020603050405020304" pitchFamily="18" charset="0"/>
              </a:rPr>
              <a:t>  </a:t>
            </a:r>
          </a:p>
          <a:p>
            <a:pPr marL="0" lvl="0" indent="0" algn="ctr" rtl="0">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sp>
        <p:nvSpPr>
          <p:cNvPr id="508" name="Google Shape;508;p44"/>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F5E79480-5114-C189-32D2-D5F92C1FF34E}"/>
              </a:ext>
            </a:extLst>
          </p:cNvPr>
          <p:cNvSpPr txBox="1"/>
          <p:nvPr/>
        </p:nvSpPr>
        <p:spPr>
          <a:xfrm>
            <a:off x="1484239" y="224159"/>
            <a:ext cx="8436757" cy="1015663"/>
          </a:xfrm>
          <a:prstGeom prst="rect">
            <a:avLst/>
          </a:prstGeom>
          <a:noFill/>
        </p:spPr>
        <p:txBody>
          <a:bodyPr wrap="square" rtlCol="0">
            <a:spAutoFit/>
          </a:bodyPr>
          <a:lstStyle/>
          <a:p>
            <a:r>
              <a:rPr lang="en-IN" sz="6000" b="1" dirty="0">
                <a:solidFill>
                  <a:schemeClr val="tx2">
                    <a:lumMod val="75000"/>
                  </a:schemeClr>
                </a:solidFill>
                <a:latin typeface="Times New Roman" panose="02020603050405020304" pitchFamily="18" charset="0"/>
                <a:cs typeface="Times New Roman" panose="02020603050405020304" pitchFamily="18" charset="0"/>
              </a:rPr>
              <a:t>3. Data visualization  </a:t>
            </a:r>
          </a:p>
        </p:txBody>
      </p:sp>
    </p:spTree>
    <p:extLst>
      <p:ext uri="{BB962C8B-B14F-4D97-AF65-F5344CB8AC3E}">
        <p14:creationId xmlns:p14="http://schemas.microsoft.com/office/powerpoint/2010/main" val="344459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7"/>
          <p:cNvSpPr/>
          <p:nvPr/>
        </p:nvSpPr>
        <p:spPr>
          <a:xfrm>
            <a:off x="87406" y="84588"/>
            <a:ext cx="9056594"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txBox="1">
            <a:spLocks noGrp="1"/>
          </p:cNvSpPr>
          <p:nvPr>
            <p:ph type="title"/>
          </p:nvPr>
        </p:nvSpPr>
        <p:spPr>
          <a:xfrm>
            <a:off x="-336176" y="100488"/>
            <a:ext cx="9654988" cy="576000"/>
          </a:xfrm>
          <a:prstGeom prst="rect">
            <a:avLst/>
          </a:prstGeom>
        </p:spPr>
        <p:txBody>
          <a:bodyPr spcFirstLastPara="1" wrap="square" lIns="91425" tIns="91425" rIns="91425" bIns="91425" anchor="t" anchorCtr="0">
            <a:noAutofit/>
          </a:bodyPr>
          <a:lstStyle/>
          <a:p>
            <a:r>
              <a:rPr lang="en-US" sz="2800" b="1" dirty="0">
                <a:solidFill>
                  <a:schemeClr val="accent5">
                    <a:lumMod val="10000"/>
                  </a:schemeClr>
                </a:solidFill>
                <a:effectLst/>
                <a:latin typeface="Times New Roman" panose="02020603050405020304" pitchFamily="18" charset="0"/>
                <a:cs typeface="Times New Roman" panose="02020603050405020304" pitchFamily="18" charset="0"/>
              </a:rPr>
              <a:t>3.1. Analyze the distribution of Electric Vehicle Types</a:t>
            </a:r>
            <a:endParaRPr lang="en-US" sz="2800" b="0" dirty="0">
              <a:solidFill>
                <a:schemeClr val="accent5">
                  <a:lumMod val="10000"/>
                </a:schemeClr>
              </a:solidFill>
              <a:effectLst/>
              <a:latin typeface="Times New Roman" panose="02020603050405020304" pitchFamily="18" charset="0"/>
              <a:cs typeface="Times New Roman" panose="02020603050405020304" pitchFamily="18" charset="0"/>
            </a:endParaRPr>
          </a:p>
        </p:txBody>
      </p:sp>
      <p:sp>
        <p:nvSpPr>
          <p:cNvPr id="588" name="Google Shape;588;p47"/>
          <p:cNvSpPr/>
          <p:nvPr/>
        </p:nvSpPr>
        <p:spPr>
          <a:xfrm flipH="1">
            <a:off x="3242291" y="154807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8E58AE94-95E0-FC54-6127-4CDF26AA0EC8}"/>
              </a:ext>
            </a:extLst>
          </p:cNvPr>
          <p:cNvSpPr txBox="1"/>
          <p:nvPr/>
        </p:nvSpPr>
        <p:spPr>
          <a:xfrm>
            <a:off x="329453" y="739588"/>
            <a:ext cx="4605618" cy="3970318"/>
          </a:xfrm>
          <a:prstGeom prst="rect">
            <a:avLst/>
          </a:prstGeom>
          <a:noFill/>
        </p:spPr>
        <p:txBody>
          <a:bodyPr wrap="square" rtlCol="0">
            <a:spAutoFit/>
          </a:bodyPr>
          <a:lstStyle/>
          <a:p>
            <a:pPr algn="just"/>
            <a:r>
              <a:rPr lang="en-IN" sz="1200" b="1" dirty="0">
                <a:solidFill>
                  <a:srgbClr val="0070C0"/>
                </a:solidFill>
                <a:latin typeface="Times New Roman" panose="02020603050405020304" pitchFamily="18" charset="0"/>
                <a:cs typeface="Times New Roman" panose="02020603050405020304" pitchFamily="18" charset="0"/>
              </a:rPr>
              <a:t>3.1.1 introduction </a:t>
            </a:r>
          </a:p>
          <a:p>
            <a:pPr algn="just"/>
            <a:endParaRPr lang="en-IN" sz="1200" dirty="0">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Analyzing the distribution of electric vehicle types provides valuable insights into consumer preferences and market trends. In this presentation slide, we will delve into the dataset to understand how different types of electric vehicles are distributed, helping us grasp the landscape of EV adoption.</a:t>
            </a:r>
            <a:endParaRPr lang="en-IN" sz="1200" b="0" i="0" dirty="0">
              <a:solidFill>
                <a:srgbClr val="0D0D0D"/>
              </a:solidFill>
              <a:effectLst/>
              <a:latin typeface="Times New Roman" panose="02020603050405020304" pitchFamily="18" charset="0"/>
              <a:cs typeface="Times New Roman" panose="02020603050405020304" pitchFamily="18" charset="0"/>
            </a:endParaRPr>
          </a:p>
          <a:p>
            <a:pPr algn="just"/>
            <a:endParaRPr lang="en-IN" sz="1200" dirty="0">
              <a:solidFill>
                <a:srgbClr val="0D0D0D"/>
              </a:solidFill>
              <a:latin typeface="Times New Roman" panose="02020603050405020304" pitchFamily="18" charset="0"/>
              <a:cs typeface="Times New Roman" panose="02020603050405020304" pitchFamily="18" charset="0"/>
            </a:endParaRPr>
          </a:p>
          <a:p>
            <a:pPr algn="just"/>
            <a:r>
              <a:rPr lang="en-IN" sz="1200" b="0" i="0" dirty="0">
                <a:solidFill>
                  <a:srgbClr val="FFC000"/>
                </a:solidFill>
                <a:effectLst/>
                <a:latin typeface="Times New Roman" panose="02020603050405020304" pitchFamily="18" charset="0"/>
                <a:cs typeface="Times New Roman" panose="02020603050405020304" pitchFamily="18" charset="0"/>
              </a:rPr>
              <a:t>Distribution of Electric Vehicle Types: </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Electric Vehicle Type Battery Electric Vehicle (BEV)       139210 </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Plug-in Hybrid Electric Vehicle (PHEV)                             38656</a:t>
            </a:r>
          </a:p>
          <a:p>
            <a:pPr algn="just"/>
            <a:r>
              <a:rPr lang="en-IN" sz="1200" b="0" i="0" dirty="0">
                <a:solidFill>
                  <a:srgbClr val="FFC000"/>
                </a:solidFill>
                <a:effectLst/>
                <a:latin typeface="Times New Roman" panose="02020603050405020304" pitchFamily="18" charset="0"/>
                <a:cs typeface="Times New Roman" panose="02020603050405020304" pitchFamily="18" charset="0"/>
              </a:rPr>
              <a:t>Name: count, </a:t>
            </a:r>
            <a:r>
              <a:rPr lang="en-IN" sz="1200" b="0" i="0" dirty="0" err="1">
                <a:solidFill>
                  <a:srgbClr val="FFC000"/>
                </a:solidFill>
                <a:effectLst/>
                <a:latin typeface="Times New Roman" panose="02020603050405020304" pitchFamily="18" charset="0"/>
                <a:cs typeface="Times New Roman" panose="02020603050405020304" pitchFamily="18" charset="0"/>
              </a:rPr>
              <a:t>dtype</a:t>
            </a:r>
            <a:r>
              <a:rPr lang="en-IN" sz="1200" b="0" i="0" dirty="0">
                <a:solidFill>
                  <a:srgbClr val="FFC000"/>
                </a:solidFill>
                <a:effectLst/>
                <a:latin typeface="Times New Roman" panose="02020603050405020304" pitchFamily="18" charset="0"/>
                <a:cs typeface="Times New Roman" panose="02020603050405020304" pitchFamily="18" charset="0"/>
              </a:rPr>
              <a:t>: int64</a:t>
            </a:r>
          </a:p>
          <a:p>
            <a:pPr algn="just"/>
            <a:endParaRPr lang="en-IN" sz="1200" dirty="0">
              <a:solidFill>
                <a:srgbClr val="FFC000"/>
              </a:solidFill>
              <a:latin typeface="Times New Roman" panose="02020603050405020304" pitchFamily="18" charset="0"/>
              <a:cs typeface="Times New Roman" panose="02020603050405020304" pitchFamily="18" charset="0"/>
            </a:endParaRPr>
          </a:p>
          <a:p>
            <a:pPr algn="just"/>
            <a:r>
              <a:rPr lang="en-IN" sz="1200" dirty="0">
                <a:solidFill>
                  <a:srgbClr val="0070C0"/>
                </a:solidFill>
                <a:latin typeface="Times New Roman" panose="02020603050405020304" pitchFamily="18" charset="0"/>
                <a:cs typeface="Times New Roman" panose="02020603050405020304" pitchFamily="18" charset="0"/>
              </a:rPr>
              <a:t>3.1.2 Conclusion </a:t>
            </a:r>
          </a:p>
          <a:p>
            <a:pPr algn="just"/>
            <a:endParaRPr lang="en-IN" sz="1200" dirty="0">
              <a:solidFill>
                <a:srgbClr val="0070C0"/>
              </a:solidFill>
              <a:latin typeface="Times New Roman" panose="02020603050405020304" pitchFamily="18" charset="0"/>
              <a:cs typeface="Times New Roman" panose="02020603050405020304" pitchFamily="18" charset="0"/>
            </a:endParaRPr>
          </a:p>
          <a:p>
            <a:pPr algn="just"/>
            <a:r>
              <a:rPr lang="en-US" sz="1200" b="0" i="0" dirty="0">
                <a:solidFill>
                  <a:srgbClr val="0D0D0D"/>
                </a:solidFill>
                <a:effectLst/>
                <a:latin typeface="Times New Roman" panose="02020603050405020304" pitchFamily="18" charset="0"/>
                <a:cs typeface="Times New Roman" panose="02020603050405020304" pitchFamily="18" charset="0"/>
              </a:rPr>
              <a:t>Analyzing the distribution of Electric Vehicle Types reveals interesting patterns and trends in EV adoption. By visualizing the frequency of each EV type, we can identify which types are more prevalent in the market and gain insights into consumer preferences. This analysis serves as a valuable tool for stakeholders in the electric vehicle industry to make informed decisions and strategies.</a:t>
            </a:r>
            <a:endParaRPr lang="en-IN" sz="1200" dirty="0">
              <a:solidFill>
                <a:srgbClr val="FFC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02DEE6-811C-F73B-7000-FD77641E6643}"/>
              </a:ext>
            </a:extLst>
          </p:cNvPr>
          <p:cNvPicPr>
            <a:picLocks noChangeAspect="1"/>
          </p:cNvPicPr>
          <p:nvPr/>
        </p:nvPicPr>
        <p:blipFill>
          <a:blip r:embed="rId3"/>
          <a:stretch>
            <a:fillRect/>
          </a:stretch>
        </p:blipFill>
        <p:spPr>
          <a:xfrm>
            <a:off x="5197289" y="1231526"/>
            <a:ext cx="3738281" cy="3078256"/>
          </a:xfrm>
          <a:prstGeom prst="rect">
            <a:avLst/>
          </a:prstGeom>
        </p:spPr>
      </p:pic>
    </p:spTree>
  </p:cSld>
  <p:clrMapOvr>
    <a:masterClrMapping/>
  </p:clrMapOvr>
</p:sld>
</file>

<file path=ppt/theme/theme1.xml><?xml version="1.0" encoding="utf-8"?>
<a:theme xmlns:a="http://schemas.openxmlformats.org/drawingml/2006/main"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2293</Words>
  <Application>Microsoft Office PowerPoint</Application>
  <PresentationFormat>On-screen Show (16:9)</PresentationFormat>
  <Paragraphs>183</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Montserrat</vt:lpstr>
      <vt:lpstr>Nunito Medium</vt:lpstr>
      <vt:lpstr>Nunito</vt:lpstr>
      <vt:lpstr>Arial</vt:lpstr>
      <vt:lpstr>Consolas</vt:lpstr>
      <vt:lpstr>Times New Roman</vt:lpstr>
      <vt:lpstr>Montserrat ExtraBold</vt:lpstr>
      <vt:lpstr>Nanum Gothic</vt:lpstr>
      <vt:lpstr>Pangolin</vt:lpstr>
      <vt:lpstr>Söhne</vt:lpstr>
      <vt:lpstr>World EV (Electric Vehicles) Day by Slidesgo</vt:lpstr>
      <vt:lpstr>Electric Vehicle Population </vt:lpstr>
      <vt:lpstr>TABLE OF CONTENTS</vt:lpstr>
      <vt:lpstr>Presenting By :- Rutuja Kawade  kawaderb7@gmail.com</vt:lpstr>
      <vt:lpstr>01.Introduction </vt:lpstr>
      <vt:lpstr>1.1 Introduction About Dataset </vt:lpstr>
      <vt:lpstr>PowerPoint Presentation</vt:lpstr>
      <vt:lpstr>2.1 Dataset Content</vt:lpstr>
      <vt:lpstr>PowerPoint Presentation</vt:lpstr>
      <vt:lpstr>3.1. Analyze the distribution of Electric Vehicle Types</vt:lpstr>
      <vt:lpstr>3.2. Calculate The Proportion Of Electric Vs. Non-electric Vehicles  In Each County: </vt:lpstr>
      <vt:lpstr>3.3. Visualize The Relationship Between Electric Range And Base MSRP Using A  Scatter Plot </vt:lpstr>
      <vt:lpstr>3.4. Identify any Outliers in the Base MSRP column and visualize them  using a boxplot</vt:lpstr>
      <vt:lpstr>3.5.  Calculate The Average Base MSRP For Each Electric Vehicle Type</vt:lpstr>
      <vt:lpstr>3.6. Visualize the distribution of Electric Range using a histogram or KDE plot</vt:lpstr>
      <vt:lpstr>3.7. Categorize The Model Years Into Bins And Analyze The Distribution Of Electric  Range Within Each Bin?</vt:lpstr>
      <vt:lpstr> 3.8. How does the Electric Utility vary across different regions in terms  of Electric Vehicle adoption?</vt:lpstr>
      <vt:lpstr> 3.9. What are the most common Postal Codes for Electric Vehicle owners in the dataset?</vt:lpstr>
      <vt:lpstr>3.10. Is there a relationship between Electric Range and the 2020 Census Tract?</vt:lpstr>
      <vt:lpstr> 3.12. Top Electric Vehicle Models Based On Their Frequency In The Dataset?</vt:lpstr>
      <vt:lpstr>3.13. Trends Or Patterns In Electric Range Based On The Model Year?</vt:lpstr>
      <vt:lpstr>04. Conclusion  </vt:lpstr>
      <vt:lpstr>In conclusion, the analysis of the dataset has provided valuable insights into the trends and patterns of electric vehicle adoption, technological advancements, and consumer preferences. We have observed a steady increase in electric vehicle adoption over the years, reflected in the growing average electric range and improvements in battery technology. The dataset also highlights the diverse range of electric vehicle models and their distribution across different regions. These findings emphasize the ongoing shift towards sustainable transportation solutions and the need for continued innovation in the electric vehicle industry to meet evolving consumer demands and environmental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Population</dc:title>
  <dc:creator>rutuja kawade</dc:creator>
  <cp:lastModifiedBy>rutuja kawade</cp:lastModifiedBy>
  <cp:revision>22</cp:revision>
  <dcterms:modified xsi:type="dcterms:W3CDTF">2024-03-17T16:41:41Z</dcterms:modified>
</cp:coreProperties>
</file>